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2.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3.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14.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15.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16.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notesSlides/notesSlide17.xml" ContentType="application/vnd.openxmlformats-officedocument.presentationml.notesSlide+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notesSlides/notesSlide18.xml" ContentType="application/vnd.openxmlformats-officedocument.presentationml.notesSlide+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9.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20.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notesSlides/notesSlide21.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notesSlides/notesSlide22.xml" ContentType="application/vnd.openxmlformats-officedocument.presentationml.notesSlide+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notesSlides/notesSlide23.xml" ContentType="application/vnd.openxmlformats-officedocument.presentationml.notesSlide+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notesSlides/notesSlide24.xml" ContentType="application/vnd.openxmlformats-officedocument.presentationml.notesSlide+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notesSlides/notesSlide25.xml" ContentType="application/vnd.openxmlformats-officedocument.presentationml.notesSlide+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notesSlides/notesSlide26.xml" ContentType="application/vnd.openxmlformats-officedocument.presentationml.notesSlide+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50" r:id="rId2"/>
    <p:sldMasterId id="2147483738" r:id="rId3"/>
  </p:sldMasterIdLst>
  <p:notesMasterIdLst>
    <p:notesMasterId r:id="rId100"/>
  </p:notesMasterIdLst>
  <p:handoutMasterIdLst>
    <p:handoutMasterId r:id="rId101"/>
  </p:handoutMasterIdLst>
  <p:sldIdLst>
    <p:sldId id="1733" r:id="rId4"/>
    <p:sldId id="1735" r:id="rId5"/>
    <p:sldId id="1737" r:id="rId6"/>
    <p:sldId id="1738" r:id="rId7"/>
    <p:sldId id="1739" r:id="rId8"/>
    <p:sldId id="1740" r:id="rId9"/>
    <p:sldId id="1743" r:id="rId10"/>
    <p:sldId id="1742" r:id="rId11"/>
    <p:sldId id="1741" r:id="rId12"/>
    <p:sldId id="1744" r:id="rId13"/>
    <p:sldId id="1745" r:id="rId14"/>
    <p:sldId id="1746" r:id="rId15"/>
    <p:sldId id="1747" r:id="rId16"/>
    <p:sldId id="1748" r:id="rId17"/>
    <p:sldId id="1749" r:id="rId18"/>
    <p:sldId id="1750" r:id="rId19"/>
    <p:sldId id="1752" r:id="rId20"/>
    <p:sldId id="1753" r:id="rId21"/>
    <p:sldId id="1751" r:id="rId22"/>
    <p:sldId id="1754" r:id="rId23"/>
    <p:sldId id="1755" r:id="rId24"/>
    <p:sldId id="1756" r:id="rId25"/>
    <p:sldId id="1757" r:id="rId26"/>
    <p:sldId id="1760" r:id="rId27"/>
    <p:sldId id="1761" r:id="rId28"/>
    <p:sldId id="1762" r:id="rId29"/>
    <p:sldId id="1759" r:id="rId30"/>
    <p:sldId id="1758" r:id="rId31"/>
    <p:sldId id="1767" r:id="rId32"/>
    <p:sldId id="1766" r:id="rId33"/>
    <p:sldId id="1765" r:id="rId34"/>
    <p:sldId id="1768" r:id="rId35"/>
    <p:sldId id="1769" r:id="rId36"/>
    <p:sldId id="1770" r:id="rId37"/>
    <p:sldId id="1771" r:id="rId38"/>
    <p:sldId id="1773" r:id="rId39"/>
    <p:sldId id="1772" r:id="rId40"/>
    <p:sldId id="1774" r:id="rId41"/>
    <p:sldId id="1775" r:id="rId42"/>
    <p:sldId id="1776" r:id="rId43"/>
    <p:sldId id="1777" r:id="rId44"/>
    <p:sldId id="1778" r:id="rId45"/>
    <p:sldId id="1779" r:id="rId46"/>
    <p:sldId id="1780" r:id="rId47"/>
    <p:sldId id="1781" r:id="rId48"/>
    <p:sldId id="1782" r:id="rId49"/>
    <p:sldId id="1783" r:id="rId50"/>
    <p:sldId id="1784" r:id="rId51"/>
    <p:sldId id="1785" r:id="rId52"/>
    <p:sldId id="1786" r:id="rId53"/>
    <p:sldId id="1787" r:id="rId54"/>
    <p:sldId id="1788" r:id="rId55"/>
    <p:sldId id="1789" r:id="rId56"/>
    <p:sldId id="1790" r:id="rId57"/>
    <p:sldId id="1791" r:id="rId58"/>
    <p:sldId id="1792" r:id="rId59"/>
    <p:sldId id="1793" r:id="rId60"/>
    <p:sldId id="1794" r:id="rId61"/>
    <p:sldId id="1795" r:id="rId62"/>
    <p:sldId id="1829" r:id="rId63"/>
    <p:sldId id="1830" r:id="rId64"/>
    <p:sldId id="1831" r:id="rId65"/>
    <p:sldId id="1832" r:id="rId66"/>
    <p:sldId id="1836" r:id="rId67"/>
    <p:sldId id="1837" r:id="rId68"/>
    <p:sldId id="1833" r:id="rId69"/>
    <p:sldId id="1834" r:id="rId70"/>
    <p:sldId id="1835" r:id="rId71"/>
    <p:sldId id="1838" r:id="rId72"/>
    <p:sldId id="1839" r:id="rId73"/>
    <p:sldId id="1803" r:id="rId74"/>
    <p:sldId id="1796" r:id="rId75"/>
    <p:sldId id="1797" r:id="rId76"/>
    <p:sldId id="1798" r:id="rId77"/>
    <p:sldId id="1799" r:id="rId78"/>
    <p:sldId id="1800" r:id="rId79"/>
    <p:sldId id="1801" r:id="rId80"/>
    <p:sldId id="1802" r:id="rId81"/>
    <p:sldId id="1804" r:id="rId82"/>
    <p:sldId id="1805" r:id="rId83"/>
    <p:sldId id="1812" r:id="rId84"/>
    <p:sldId id="1809" r:id="rId85"/>
    <p:sldId id="1810" r:id="rId86"/>
    <p:sldId id="1811" r:id="rId87"/>
    <p:sldId id="1813" r:id="rId88"/>
    <p:sldId id="1814" r:id="rId89"/>
    <p:sldId id="1816" r:id="rId90"/>
    <p:sldId id="1817" r:id="rId91"/>
    <p:sldId id="1818" r:id="rId92"/>
    <p:sldId id="1820" r:id="rId93"/>
    <p:sldId id="1806" r:id="rId94"/>
    <p:sldId id="1807" r:id="rId95"/>
    <p:sldId id="1808" r:id="rId96"/>
    <p:sldId id="1821" r:id="rId97"/>
    <p:sldId id="1828" r:id="rId98"/>
    <p:sldId id="1734" r:id="rId9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0066FF"/>
    <a:srgbClr val="FF0000"/>
    <a:srgbClr val="000099"/>
    <a:srgbClr val="CCFFFF"/>
    <a:srgbClr val="008000"/>
    <a:srgbClr val="FF6600"/>
    <a:srgbClr val="66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9FA1C4-8EC9-4DE8-BFCA-9B86D0DC2C7F}" v="968" dt="2022-05-24T04:22:51.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8" autoAdjust="0"/>
    <p:restoredTop sz="76440" autoAdjust="0"/>
  </p:normalViewPr>
  <p:slideViewPr>
    <p:cSldViewPr>
      <p:cViewPr varScale="1">
        <p:scale>
          <a:sx n="68" d="100"/>
          <a:sy n="68" d="100"/>
        </p:scale>
        <p:origin x="1046" y="67"/>
      </p:cViewPr>
      <p:guideLst>
        <p:guide orient="horz" pos="2160"/>
        <p:guide pos="3840"/>
      </p:guideLst>
    </p:cSldViewPr>
  </p:slideViewPr>
  <p:notesTextViewPr>
    <p:cViewPr>
      <p:scale>
        <a:sx n="100" d="100"/>
        <a:sy n="100" d="100"/>
      </p:scale>
      <p:origin x="0" y="0"/>
    </p:cViewPr>
  </p:notesTextViewPr>
  <p:notesViewPr>
    <p:cSldViewPr>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microsoft.com/office/2015/10/relationships/revisionInfo" Target="revisionInfo.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i Library User" userId="a53bcd92-3309-4ad5-9cda-89d8768c196c" providerId="ADAL" clId="{0F9FA1C4-8EC9-4DE8-BFCA-9B86D0DC2C7F}"/>
    <pc:docChg chg="undo custSel addSld delSld modSld sldOrd">
      <pc:chgData name="Sci Library User" userId="a53bcd92-3309-4ad5-9cda-89d8768c196c" providerId="ADAL" clId="{0F9FA1C4-8EC9-4DE8-BFCA-9B86D0DC2C7F}" dt="2022-05-24T04:27:37.883" v="6754" actId="20577"/>
      <pc:docMkLst>
        <pc:docMk/>
      </pc:docMkLst>
      <pc:sldChg chg="modSp mod">
        <pc:chgData name="Sci Library User" userId="a53bcd92-3309-4ad5-9cda-89d8768c196c" providerId="ADAL" clId="{0F9FA1C4-8EC9-4DE8-BFCA-9B86D0DC2C7F}" dt="2022-05-24T03:41:43.996" v="5819" actId="20577"/>
        <pc:sldMkLst>
          <pc:docMk/>
          <pc:sldMk cId="2292968441" sldId="1733"/>
        </pc:sldMkLst>
        <pc:spChg chg="mod">
          <ac:chgData name="Sci Library User" userId="a53bcd92-3309-4ad5-9cda-89d8768c196c" providerId="ADAL" clId="{0F9FA1C4-8EC9-4DE8-BFCA-9B86D0DC2C7F}" dt="2022-05-24T03:41:43.996" v="5819" actId="20577"/>
          <ac:spMkLst>
            <pc:docMk/>
            <pc:sldMk cId="2292968441" sldId="1733"/>
            <ac:spMk id="4" creationId="{852A9930-770B-46F2-99F2-5243FB8252B7}"/>
          </ac:spMkLst>
        </pc:spChg>
      </pc:sldChg>
      <pc:sldChg chg="delSp modSp mod modClrScheme chgLayout">
        <pc:chgData name="Sci Library User" userId="a53bcd92-3309-4ad5-9cda-89d8768c196c" providerId="ADAL" clId="{0F9FA1C4-8EC9-4DE8-BFCA-9B86D0DC2C7F}" dt="2022-05-24T03:43:38.526" v="5868"/>
        <pc:sldMkLst>
          <pc:docMk/>
          <pc:sldMk cId="2685477382" sldId="1735"/>
        </pc:sldMkLst>
        <pc:spChg chg="mod ord">
          <ac:chgData name="Sci Library User" userId="a53bcd92-3309-4ad5-9cda-89d8768c196c" providerId="ADAL" clId="{0F9FA1C4-8EC9-4DE8-BFCA-9B86D0DC2C7F}" dt="2022-05-24T03:43:17.632" v="5865" actId="700"/>
          <ac:spMkLst>
            <pc:docMk/>
            <pc:sldMk cId="2685477382" sldId="1735"/>
            <ac:spMk id="2" creationId="{24F61AF4-5CC4-D062-90D1-F8C16B2835E4}"/>
          </ac:spMkLst>
        </pc:spChg>
        <pc:spChg chg="mod ord">
          <ac:chgData name="Sci Library User" userId="a53bcd92-3309-4ad5-9cda-89d8768c196c" providerId="ADAL" clId="{0F9FA1C4-8EC9-4DE8-BFCA-9B86D0DC2C7F}" dt="2022-05-24T03:43:38.526" v="5868"/>
          <ac:spMkLst>
            <pc:docMk/>
            <pc:sldMk cId="2685477382" sldId="1735"/>
            <ac:spMk id="4" creationId="{42C83ACA-FD8C-6BF5-BF2F-559EA64A14EB}"/>
          </ac:spMkLst>
        </pc:spChg>
        <pc:spChg chg="del mod">
          <ac:chgData name="Sci Library User" userId="a53bcd92-3309-4ad5-9cda-89d8768c196c" providerId="ADAL" clId="{0F9FA1C4-8EC9-4DE8-BFCA-9B86D0DC2C7F}" dt="2022-05-24T03:43:17.632" v="5865" actId="700"/>
          <ac:spMkLst>
            <pc:docMk/>
            <pc:sldMk cId="2685477382" sldId="1735"/>
            <ac:spMk id="5" creationId="{618D5E56-E7F9-817D-3FA0-122379F19C0D}"/>
          </ac:spMkLst>
        </pc:spChg>
      </pc:sldChg>
      <pc:sldChg chg="del">
        <pc:chgData name="Sci Library User" userId="a53bcd92-3309-4ad5-9cda-89d8768c196c" providerId="ADAL" clId="{0F9FA1C4-8EC9-4DE8-BFCA-9B86D0DC2C7F}" dt="2022-05-23T13:41:04.385" v="0" actId="47"/>
        <pc:sldMkLst>
          <pc:docMk/>
          <pc:sldMk cId="2630067276" sldId="1737"/>
        </pc:sldMkLst>
      </pc:sldChg>
      <pc:sldChg chg="del">
        <pc:chgData name="Sci Library User" userId="a53bcd92-3309-4ad5-9cda-89d8768c196c" providerId="ADAL" clId="{0F9FA1C4-8EC9-4DE8-BFCA-9B86D0DC2C7F}" dt="2022-05-23T13:41:04.385" v="0" actId="47"/>
        <pc:sldMkLst>
          <pc:docMk/>
          <pc:sldMk cId="292670830" sldId="1738"/>
        </pc:sldMkLst>
      </pc:sldChg>
      <pc:sldChg chg="del">
        <pc:chgData name="Sci Library User" userId="a53bcd92-3309-4ad5-9cda-89d8768c196c" providerId="ADAL" clId="{0F9FA1C4-8EC9-4DE8-BFCA-9B86D0DC2C7F}" dt="2022-05-23T13:41:04.385" v="0" actId="47"/>
        <pc:sldMkLst>
          <pc:docMk/>
          <pc:sldMk cId="259154491" sldId="1739"/>
        </pc:sldMkLst>
      </pc:sldChg>
      <pc:sldChg chg="del">
        <pc:chgData name="Sci Library User" userId="a53bcd92-3309-4ad5-9cda-89d8768c196c" providerId="ADAL" clId="{0F9FA1C4-8EC9-4DE8-BFCA-9B86D0DC2C7F}" dt="2022-05-23T13:41:04.385" v="0" actId="47"/>
        <pc:sldMkLst>
          <pc:docMk/>
          <pc:sldMk cId="2748046386" sldId="1740"/>
        </pc:sldMkLst>
      </pc:sldChg>
      <pc:sldChg chg="del">
        <pc:chgData name="Sci Library User" userId="a53bcd92-3309-4ad5-9cda-89d8768c196c" providerId="ADAL" clId="{0F9FA1C4-8EC9-4DE8-BFCA-9B86D0DC2C7F}" dt="2022-05-23T13:41:04.385" v="0" actId="47"/>
        <pc:sldMkLst>
          <pc:docMk/>
          <pc:sldMk cId="4202544824" sldId="1757"/>
        </pc:sldMkLst>
      </pc:sldChg>
      <pc:sldChg chg="del">
        <pc:chgData name="Sci Library User" userId="a53bcd92-3309-4ad5-9cda-89d8768c196c" providerId="ADAL" clId="{0F9FA1C4-8EC9-4DE8-BFCA-9B86D0DC2C7F}" dt="2022-05-23T13:41:04.385" v="0" actId="47"/>
        <pc:sldMkLst>
          <pc:docMk/>
          <pc:sldMk cId="2358841560" sldId="1759"/>
        </pc:sldMkLst>
      </pc:sldChg>
      <pc:sldChg chg="del">
        <pc:chgData name="Sci Library User" userId="a53bcd92-3309-4ad5-9cda-89d8768c196c" providerId="ADAL" clId="{0F9FA1C4-8EC9-4DE8-BFCA-9B86D0DC2C7F}" dt="2022-05-23T13:41:04.385" v="0" actId="47"/>
        <pc:sldMkLst>
          <pc:docMk/>
          <pc:sldMk cId="950810665" sldId="1760"/>
        </pc:sldMkLst>
      </pc:sldChg>
      <pc:sldChg chg="del">
        <pc:chgData name="Sci Library User" userId="a53bcd92-3309-4ad5-9cda-89d8768c196c" providerId="ADAL" clId="{0F9FA1C4-8EC9-4DE8-BFCA-9B86D0DC2C7F}" dt="2022-05-23T13:41:04.385" v="0" actId="47"/>
        <pc:sldMkLst>
          <pc:docMk/>
          <pc:sldMk cId="3585837338" sldId="1761"/>
        </pc:sldMkLst>
      </pc:sldChg>
      <pc:sldChg chg="del">
        <pc:chgData name="Sci Library User" userId="a53bcd92-3309-4ad5-9cda-89d8768c196c" providerId="ADAL" clId="{0F9FA1C4-8EC9-4DE8-BFCA-9B86D0DC2C7F}" dt="2022-05-23T13:41:04.385" v="0" actId="47"/>
        <pc:sldMkLst>
          <pc:docMk/>
          <pc:sldMk cId="52544775" sldId="1762"/>
        </pc:sldMkLst>
      </pc:sldChg>
      <pc:sldChg chg="del">
        <pc:chgData name="Sci Library User" userId="a53bcd92-3309-4ad5-9cda-89d8768c196c" providerId="ADAL" clId="{0F9FA1C4-8EC9-4DE8-BFCA-9B86D0DC2C7F}" dt="2022-05-23T13:41:04.385" v="0" actId="47"/>
        <pc:sldMkLst>
          <pc:docMk/>
          <pc:sldMk cId="1795784613" sldId="1763"/>
        </pc:sldMkLst>
      </pc:sldChg>
      <pc:sldChg chg="del">
        <pc:chgData name="Sci Library User" userId="a53bcd92-3309-4ad5-9cda-89d8768c196c" providerId="ADAL" clId="{0F9FA1C4-8EC9-4DE8-BFCA-9B86D0DC2C7F}" dt="2022-05-23T13:41:04.385" v="0" actId="47"/>
        <pc:sldMkLst>
          <pc:docMk/>
          <pc:sldMk cId="4258777372" sldId="1764"/>
        </pc:sldMkLst>
      </pc:sldChg>
      <pc:sldChg chg="del">
        <pc:chgData name="Sci Library User" userId="a53bcd92-3309-4ad5-9cda-89d8768c196c" providerId="ADAL" clId="{0F9FA1C4-8EC9-4DE8-BFCA-9B86D0DC2C7F}" dt="2022-05-23T13:41:04.385" v="0" actId="47"/>
        <pc:sldMkLst>
          <pc:docMk/>
          <pc:sldMk cId="2559885303" sldId="1766"/>
        </pc:sldMkLst>
      </pc:sldChg>
      <pc:sldChg chg="del">
        <pc:chgData name="Sci Library User" userId="a53bcd92-3309-4ad5-9cda-89d8768c196c" providerId="ADAL" clId="{0F9FA1C4-8EC9-4DE8-BFCA-9B86D0DC2C7F}" dt="2022-05-23T13:41:04.385" v="0" actId="47"/>
        <pc:sldMkLst>
          <pc:docMk/>
          <pc:sldMk cId="1755613925" sldId="1767"/>
        </pc:sldMkLst>
      </pc:sldChg>
      <pc:sldChg chg="del">
        <pc:chgData name="Sci Library User" userId="a53bcd92-3309-4ad5-9cda-89d8768c196c" providerId="ADAL" clId="{0F9FA1C4-8EC9-4DE8-BFCA-9B86D0DC2C7F}" dt="2022-05-23T13:41:04.385" v="0" actId="47"/>
        <pc:sldMkLst>
          <pc:docMk/>
          <pc:sldMk cId="4281684250" sldId="1768"/>
        </pc:sldMkLst>
      </pc:sldChg>
      <pc:sldChg chg="del">
        <pc:chgData name="Sci Library User" userId="a53bcd92-3309-4ad5-9cda-89d8768c196c" providerId="ADAL" clId="{0F9FA1C4-8EC9-4DE8-BFCA-9B86D0DC2C7F}" dt="2022-05-23T13:41:04.385" v="0" actId="47"/>
        <pc:sldMkLst>
          <pc:docMk/>
          <pc:sldMk cId="1826592316" sldId="1769"/>
        </pc:sldMkLst>
      </pc:sldChg>
      <pc:sldChg chg="del">
        <pc:chgData name="Sci Library User" userId="a53bcd92-3309-4ad5-9cda-89d8768c196c" providerId="ADAL" clId="{0F9FA1C4-8EC9-4DE8-BFCA-9B86D0DC2C7F}" dt="2022-05-23T13:41:04.385" v="0" actId="47"/>
        <pc:sldMkLst>
          <pc:docMk/>
          <pc:sldMk cId="2910254689" sldId="1770"/>
        </pc:sldMkLst>
      </pc:sldChg>
      <pc:sldChg chg="del">
        <pc:chgData name="Sci Library User" userId="a53bcd92-3309-4ad5-9cda-89d8768c196c" providerId="ADAL" clId="{0F9FA1C4-8EC9-4DE8-BFCA-9B86D0DC2C7F}" dt="2022-05-23T13:41:04.385" v="0" actId="47"/>
        <pc:sldMkLst>
          <pc:docMk/>
          <pc:sldMk cId="2159574605" sldId="1771"/>
        </pc:sldMkLst>
      </pc:sldChg>
      <pc:sldChg chg="del">
        <pc:chgData name="Sci Library User" userId="a53bcd92-3309-4ad5-9cda-89d8768c196c" providerId="ADAL" clId="{0F9FA1C4-8EC9-4DE8-BFCA-9B86D0DC2C7F}" dt="2022-05-23T13:41:04.385" v="0" actId="47"/>
        <pc:sldMkLst>
          <pc:docMk/>
          <pc:sldMk cId="2527736725" sldId="1772"/>
        </pc:sldMkLst>
      </pc:sldChg>
      <pc:sldChg chg="del">
        <pc:chgData name="Sci Library User" userId="a53bcd92-3309-4ad5-9cda-89d8768c196c" providerId="ADAL" clId="{0F9FA1C4-8EC9-4DE8-BFCA-9B86D0DC2C7F}" dt="2022-05-23T13:41:04.385" v="0" actId="47"/>
        <pc:sldMkLst>
          <pc:docMk/>
          <pc:sldMk cId="2095620929" sldId="1773"/>
        </pc:sldMkLst>
      </pc:sldChg>
      <pc:sldChg chg="addSp delSp modSp mod">
        <pc:chgData name="Sci Library User" userId="a53bcd92-3309-4ad5-9cda-89d8768c196c" providerId="ADAL" clId="{0F9FA1C4-8EC9-4DE8-BFCA-9B86D0DC2C7F}" dt="2022-05-24T03:46:07.970" v="5929" actId="207"/>
        <pc:sldMkLst>
          <pc:docMk/>
          <pc:sldMk cId="1469683259" sldId="1774"/>
        </pc:sldMkLst>
        <pc:spChg chg="mod">
          <ac:chgData name="Sci Library User" userId="a53bcd92-3309-4ad5-9cda-89d8768c196c" providerId="ADAL" clId="{0F9FA1C4-8EC9-4DE8-BFCA-9B86D0DC2C7F}" dt="2022-05-24T03:46:07.970" v="5929" actId="207"/>
          <ac:spMkLst>
            <pc:docMk/>
            <pc:sldMk cId="1469683259" sldId="1774"/>
            <ac:spMk id="3" creationId="{97A83E51-9F36-905C-6E5B-4F336B833380}"/>
          </ac:spMkLst>
        </pc:spChg>
        <pc:spChg chg="add del mod">
          <ac:chgData name="Sci Library User" userId="a53bcd92-3309-4ad5-9cda-89d8768c196c" providerId="ADAL" clId="{0F9FA1C4-8EC9-4DE8-BFCA-9B86D0DC2C7F}" dt="2022-05-24T03:45:35.491" v="5918" actId="478"/>
          <ac:spMkLst>
            <pc:docMk/>
            <pc:sldMk cId="1469683259" sldId="1774"/>
            <ac:spMk id="4" creationId="{28B2082D-E618-5D47-AEA9-AB61E2DAD1F2}"/>
          </ac:spMkLst>
        </pc:spChg>
        <pc:spChg chg="add del mod">
          <ac:chgData name="Sci Library User" userId="a53bcd92-3309-4ad5-9cda-89d8768c196c" providerId="ADAL" clId="{0F9FA1C4-8EC9-4DE8-BFCA-9B86D0DC2C7F}" dt="2022-05-24T03:45:37.020" v="5919" actId="478"/>
          <ac:spMkLst>
            <pc:docMk/>
            <pc:sldMk cId="1469683259" sldId="1774"/>
            <ac:spMk id="6" creationId="{D5398CEB-4E6E-80BF-98F9-1C00517477A5}"/>
          </ac:spMkLst>
        </pc:spChg>
        <pc:graphicFrameChg chg="add del mod modGraphic">
          <ac:chgData name="Sci Library User" userId="a53bcd92-3309-4ad5-9cda-89d8768c196c" providerId="ADAL" clId="{0F9FA1C4-8EC9-4DE8-BFCA-9B86D0DC2C7F}" dt="2022-05-24T03:45:26.828" v="5916" actId="478"/>
          <ac:graphicFrameMkLst>
            <pc:docMk/>
            <pc:sldMk cId="1469683259" sldId="1774"/>
            <ac:graphicFrameMk id="5" creationId="{A52CD56B-4E12-029B-C39D-87CADD8FF350}"/>
          </ac:graphicFrameMkLst>
        </pc:graphicFrameChg>
      </pc:sldChg>
      <pc:sldChg chg="modSp mod">
        <pc:chgData name="Sci Library User" userId="a53bcd92-3309-4ad5-9cda-89d8768c196c" providerId="ADAL" clId="{0F9FA1C4-8EC9-4DE8-BFCA-9B86D0DC2C7F}" dt="2022-05-24T04:11:20.608" v="6254" actId="20577"/>
        <pc:sldMkLst>
          <pc:docMk/>
          <pc:sldMk cId="3453146021" sldId="1776"/>
        </pc:sldMkLst>
        <pc:spChg chg="mod">
          <ac:chgData name="Sci Library User" userId="a53bcd92-3309-4ad5-9cda-89d8768c196c" providerId="ADAL" clId="{0F9FA1C4-8EC9-4DE8-BFCA-9B86D0DC2C7F}" dt="2022-05-24T04:11:20.608" v="6254" actId="20577"/>
          <ac:spMkLst>
            <pc:docMk/>
            <pc:sldMk cId="3453146021" sldId="1776"/>
            <ac:spMk id="9" creationId="{8B3ABC29-F53B-E699-6907-3CE3D4B1BF3E}"/>
          </ac:spMkLst>
        </pc:spChg>
      </pc:sldChg>
      <pc:sldChg chg="modSp mod">
        <pc:chgData name="Sci Library User" userId="a53bcd92-3309-4ad5-9cda-89d8768c196c" providerId="ADAL" clId="{0F9FA1C4-8EC9-4DE8-BFCA-9B86D0DC2C7F}" dt="2022-05-24T03:54:41.226" v="6106" actId="20577"/>
        <pc:sldMkLst>
          <pc:docMk/>
          <pc:sldMk cId="1314827110" sldId="1778"/>
        </pc:sldMkLst>
        <pc:spChg chg="mod">
          <ac:chgData name="Sci Library User" userId="a53bcd92-3309-4ad5-9cda-89d8768c196c" providerId="ADAL" clId="{0F9FA1C4-8EC9-4DE8-BFCA-9B86D0DC2C7F}" dt="2022-05-24T03:54:41.226" v="6106" actId="20577"/>
          <ac:spMkLst>
            <pc:docMk/>
            <pc:sldMk cId="1314827110" sldId="1778"/>
            <ac:spMk id="9" creationId="{7338BE28-D00B-93CA-10F7-2BD08443AD74}"/>
          </ac:spMkLst>
        </pc:spChg>
      </pc:sldChg>
      <pc:sldChg chg="modSp mod">
        <pc:chgData name="Sci Library User" userId="a53bcd92-3309-4ad5-9cda-89d8768c196c" providerId="ADAL" clId="{0F9FA1C4-8EC9-4DE8-BFCA-9B86D0DC2C7F}" dt="2022-05-24T04:20:20.939" v="6516" actId="20577"/>
        <pc:sldMkLst>
          <pc:docMk/>
          <pc:sldMk cId="983345984" sldId="1779"/>
        </pc:sldMkLst>
        <pc:spChg chg="mod">
          <ac:chgData name="Sci Library User" userId="a53bcd92-3309-4ad5-9cda-89d8768c196c" providerId="ADAL" clId="{0F9FA1C4-8EC9-4DE8-BFCA-9B86D0DC2C7F}" dt="2022-05-24T04:17:24.015" v="6469" actId="20577"/>
          <ac:spMkLst>
            <pc:docMk/>
            <pc:sldMk cId="983345984" sldId="1779"/>
            <ac:spMk id="7" creationId="{4D7B3613-550A-7844-CE27-58359C1F628A}"/>
          </ac:spMkLst>
        </pc:spChg>
        <pc:spChg chg="mod">
          <ac:chgData name="Sci Library User" userId="a53bcd92-3309-4ad5-9cda-89d8768c196c" providerId="ADAL" clId="{0F9FA1C4-8EC9-4DE8-BFCA-9B86D0DC2C7F}" dt="2022-05-24T04:16:45.694" v="6462" actId="14100"/>
          <ac:spMkLst>
            <pc:docMk/>
            <pc:sldMk cId="983345984" sldId="1779"/>
            <ac:spMk id="8" creationId="{383207BD-CF4C-689D-BDBB-FCBE32A8349A}"/>
          </ac:spMkLst>
        </pc:spChg>
        <pc:spChg chg="mod">
          <ac:chgData name="Sci Library User" userId="a53bcd92-3309-4ad5-9cda-89d8768c196c" providerId="ADAL" clId="{0F9FA1C4-8EC9-4DE8-BFCA-9B86D0DC2C7F}" dt="2022-05-24T04:20:20.939" v="6516" actId="20577"/>
          <ac:spMkLst>
            <pc:docMk/>
            <pc:sldMk cId="983345984" sldId="1779"/>
            <ac:spMk id="9" creationId="{8B3ABC29-F53B-E699-6907-3CE3D4B1BF3E}"/>
          </ac:spMkLst>
        </pc:spChg>
      </pc:sldChg>
      <pc:sldChg chg="addSp modSp mod">
        <pc:chgData name="Sci Library User" userId="a53bcd92-3309-4ad5-9cda-89d8768c196c" providerId="ADAL" clId="{0F9FA1C4-8EC9-4DE8-BFCA-9B86D0DC2C7F}" dt="2022-05-23T15:44:39.495" v="5789"/>
        <pc:sldMkLst>
          <pc:docMk/>
          <pc:sldMk cId="4254835250" sldId="1780"/>
        </pc:sldMkLst>
        <pc:graphicFrameChg chg="add mod modGraphic">
          <ac:chgData name="Sci Library User" userId="a53bcd92-3309-4ad5-9cda-89d8768c196c" providerId="ADAL" clId="{0F9FA1C4-8EC9-4DE8-BFCA-9B86D0DC2C7F}" dt="2022-05-23T15:44:39.495" v="5789"/>
          <ac:graphicFrameMkLst>
            <pc:docMk/>
            <pc:sldMk cId="4254835250" sldId="1780"/>
            <ac:graphicFrameMk id="17" creationId="{D6FAECD1-C6C3-5767-95D8-241A27BF97D6}"/>
          </ac:graphicFrameMkLst>
        </pc:graphicFrameChg>
      </pc:sldChg>
      <pc:sldChg chg="addSp delSp modSp mod">
        <pc:chgData name="Sci Library User" userId="a53bcd92-3309-4ad5-9cda-89d8768c196c" providerId="ADAL" clId="{0F9FA1C4-8EC9-4DE8-BFCA-9B86D0DC2C7F}" dt="2022-05-24T04:20:15.902" v="6513" actId="20577"/>
        <pc:sldMkLst>
          <pc:docMk/>
          <pc:sldMk cId="1741446367" sldId="1781"/>
        </pc:sldMkLst>
        <pc:spChg chg="mod">
          <ac:chgData name="Sci Library User" userId="a53bcd92-3309-4ad5-9cda-89d8768c196c" providerId="ADAL" clId="{0F9FA1C4-8EC9-4DE8-BFCA-9B86D0DC2C7F}" dt="2022-05-24T04:19:25.326" v="6492" actId="1076"/>
          <ac:spMkLst>
            <pc:docMk/>
            <pc:sldMk cId="1741446367" sldId="1781"/>
            <ac:spMk id="6" creationId="{4A046CC1-C192-F599-98F9-92B5B9476B37}"/>
          </ac:spMkLst>
        </pc:spChg>
        <pc:spChg chg="del mod">
          <ac:chgData name="Sci Library User" userId="a53bcd92-3309-4ad5-9cda-89d8768c196c" providerId="ADAL" clId="{0F9FA1C4-8EC9-4DE8-BFCA-9B86D0DC2C7F}" dt="2022-05-24T04:18:03.795" v="6471" actId="478"/>
          <ac:spMkLst>
            <pc:docMk/>
            <pc:sldMk cId="1741446367" sldId="1781"/>
            <ac:spMk id="7" creationId="{87F53F5B-C127-C34A-8A88-271C895C5375}"/>
          </ac:spMkLst>
        </pc:spChg>
        <pc:spChg chg="add del mod">
          <ac:chgData name="Sci Library User" userId="a53bcd92-3309-4ad5-9cda-89d8768c196c" providerId="ADAL" clId="{0F9FA1C4-8EC9-4DE8-BFCA-9B86D0DC2C7F}" dt="2022-05-24T04:18:09.352" v="6473"/>
          <ac:spMkLst>
            <pc:docMk/>
            <pc:sldMk cId="1741446367" sldId="1781"/>
            <ac:spMk id="8" creationId="{6F0CED01-63FD-553B-76D3-93FF9A7DDCAE}"/>
          </ac:spMkLst>
        </pc:spChg>
        <pc:spChg chg="mod">
          <ac:chgData name="Sci Library User" userId="a53bcd92-3309-4ad5-9cda-89d8768c196c" providerId="ADAL" clId="{0F9FA1C4-8EC9-4DE8-BFCA-9B86D0DC2C7F}" dt="2022-05-24T04:19:11.004" v="6488" actId="1076"/>
          <ac:spMkLst>
            <pc:docMk/>
            <pc:sldMk cId="1741446367" sldId="1781"/>
            <ac:spMk id="9" creationId="{7338BE28-D00B-93CA-10F7-2BD08443AD74}"/>
          </ac:spMkLst>
        </pc:spChg>
        <pc:spChg chg="add del mod">
          <ac:chgData name="Sci Library User" userId="a53bcd92-3309-4ad5-9cda-89d8768c196c" providerId="ADAL" clId="{0F9FA1C4-8EC9-4DE8-BFCA-9B86D0DC2C7F}" dt="2022-05-24T04:18:09.352" v="6473"/>
          <ac:spMkLst>
            <pc:docMk/>
            <pc:sldMk cId="1741446367" sldId="1781"/>
            <ac:spMk id="10" creationId="{4180D622-1285-F5DC-1482-82E00DB8E6AE}"/>
          </ac:spMkLst>
        </pc:spChg>
        <pc:spChg chg="add mod">
          <ac:chgData name="Sci Library User" userId="a53bcd92-3309-4ad5-9cda-89d8768c196c" providerId="ADAL" clId="{0F9FA1C4-8EC9-4DE8-BFCA-9B86D0DC2C7F}" dt="2022-05-24T04:20:15.902" v="6513" actId="20577"/>
          <ac:spMkLst>
            <pc:docMk/>
            <pc:sldMk cId="1741446367" sldId="1781"/>
            <ac:spMk id="11" creationId="{620076A0-116D-B86B-42D4-F3385DB03E82}"/>
          </ac:spMkLst>
        </pc:spChg>
        <pc:picChg chg="add mod ord">
          <ac:chgData name="Sci Library User" userId="a53bcd92-3309-4ad5-9cda-89d8768c196c" providerId="ADAL" clId="{0F9FA1C4-8EC9-4DE8-BFCA-9B86D0DC2C7F}" dt="2022-05-24T04:19:34.242" v="6494" actId="1076"/>
          <ac:picMkLst>
            <pc:docMk/>
            <pc:sldMk cId="1741446367" sldId="1781"/>
            <ac:picMk id="4" creationId="{22E4AC7A-14D9-E823-046D-69645F886F2F}"/>
          </ac:picMkLst>
        </pc:picChg>
        <pc:picChg chg="del">
          <ac:chgData name="Sci Library User" userId="a53bcd92-3309-4ad5-9cda-89d8768c196c" providerId="ADAL" clId="{0F9FA1C4-8EC9-4DE8-BFCA-9B86D0DC2C7F}" dt="2022-05-24T04:18:30.783" v="6479" actId="478"/>
          <ac:picMkLst>
            <pc:docMk/>
            <pc:sldMk cId="1741446367" sldId="1781"/>
            <ac:picMk id="28" creationId="{2EF12B93-881A-0258-DE2A-CEAD27BE9279}"/>
          </ac:picMkLst>
        </pc:picChg>
      </pc:sldChg>
      <pc:sldChg chg="addSp delSp modSp mod">
        <pc:chgData name="Sci Library User" userId="a53bcd92-3309-4ad5-9cda-89d8768c196c" providerId="ADAL" clId="{0F9FA1C4-8EC9-4DE8-BFCA-9B86D0DC2C7F}" dt="2022-05-24T04:20:32.052" v="6524" actId="20577"/>
        <pc:sldMkLst>
          <pc:docMk/>
          <pc:sldMk cId="1953875813" sldId="1782"/>
        </pc:sldMkLst>
        <pc:spChg chg="add mod">
          <ac:chgData name="Sci Library User" userId="a53bcd92-3309-4ad5-9cda-89d8768c196c" providerId="ADAL" clId="{0F9FA1C4-8EC9-4DE8-BFCA-9B86D0DC2C7F}" dt="2022-05-24T04:15:03.099" v="6436" actId="1076"/>
          <ac:spMkLst>
            <pc:docMk/>
            <pc:sldMk cId="1953875813" sldId="1782"/>
            <ac:spMk id="48" creationId="{036B0612-7449-A9D2-FDD2-4458649C3F85}"/>
          </ac:spMkLst>
        </pc:spChg>
        <pc:spChg chg="add mod">
          <ac:chgData name="Sci Library User" userId="a53bcd92-3309-4ad5-9cda-89d8768c196c" providerId="ADAL" clId="{0F9FA1C4-8EC9-4DE8-BFCA-9B86D0DC2C7F}" dt="2022-05-24T04:20:32.052" v="6524" actId="20577"/>
          <ac:spMkLst>
            <pc:docMk/>
            <pc:sldMk cId="1953875813" sldId="1782"/>
            <ac:spMk id="52" creationId="{EE19A59B-1C4D-C0A3-20BB-62A24B6813DD}"/>
          </ac:spMkLst>
        </pc:spChg>
        <pc:spChg chg="del">
          <ac:chgData name="Sci Library User" userId="a53bcd92-3309-4ad5-9cda-89d8768c196c" providerId="ADAL" clId="{0F9FA1C4-8EC9-4DE8-BFCA-9B86D0DC2C7F}" dt="2022-05-24T04:14:34.764" v="6428" actId="478"/>
          <ac:spMkLst>
            <pc:docMk/>
            <pc:sldMk cId="1953875813" sldId="1782"/>
            <ac:spMk id="87" creationId="{CF806017-988A-58C2-0084-FB5A1CB14452}"/>
          </ac:spMkLst>
        </pc:spChg>
        <pc:spChg chg="del">
          <ac:chgData name="Sci Library User" userId="a53bcd92-3309-4ad5-9cda-89d8768c196c" providerId="ADAL" clId="{0F9FA1C4-8EC9-4DE8-BFCA-9B86D0DC2C7F}" dt="2022-05-24T04:14:33.118" v="6427" actId="478"/>
          <ac:spMkLst>
            <pc:docMk/>
            <pc:sldMk cId="1953875813" sldId="1782"/>
            <ac:spMk id="88" creationId="{1272C022-6260-D636-6EC2-DC82DD6E7304}"/>
          </ac:spMkLst>
        </pc:spChg>
      </pc:sldChg>
      <pc:sldChg chg="addSp delSp modSp mod">
        <pc:chgData name="Sci Library User" userId="a53bcd92-3309-4ad5-9cda-89d8768c196c" providerId="ADAL" clId="{0F9FA1C4-8EC9-4DE8-BFCA-9B86D0DC2C7F}" dt="2022-05-24T04:20:26.585" v="6520" actId="20577"/>
        <pc:sldMkLst>
          <pc:docMk/>
          <pc:sldMk cId="2039463431" sldId="1783"/>
        </pc:sldMkLst>
        <pc:spChg chg="del">
          <ac:chgData name="Sci Library User" userId="a53bcd92-3309-4ad5-9cda-89d8768c196c" providerId="ADAL" clId="{0F9FA1C4-8EC9-4DE8-BFCA-9B86D0DC2C7F}" dt="2022-05-24T04:15:52.058" v="6446" actId="478"/>
          <ac:spMkLst>
            <pc:docMk/>
            <pc:sldMk cId="2039463431" sldId="1783"/>
            <ac:spMk id="6" creationId="{4A046CC1-C192-F599-98F9-92B5B9476B37}"/>
          </ac:spMkLst>
        </pc:spChg>
        <pc:spChg chg="del">
          <ac:chgData name="Sci Library User" userId="a53bcd92-3309-4ad5-9cda-89d8768c196c" providerId="ADAL" clId="{0F9FA1C4-8EC9-4DE8-BFCA-9B86D0DC2C7F}" dt="2022-05-24T04:15:51.200" v="6445" actId="478"/>
          <ac:spMkLst>
            <pc:docMk/>
            <pc:sldMk cId="2039463431" sldId="1783"/>
            <ac:spMk id="7" creationId="{87F53F5B-C127-C34A-8A88-271C895C5375}"/>
          </ac:spMkLst>
        </pc:spChg>
        <pc:spChg chg="mod">
          <ac:chgData name="Sci Library User" userId="a53bcd92-3309-4ad5-9cda-89d8768c196c" providerId="ADAL" clId="{0F9FA1C4-8EC9-4DE8-BFCA-9B86D0DC2C7F}" dt="2022-05-23T15:43:26.134" v="5775" actId="20577"/>
          <ac:spMkLst>
            <pc:docMk/>
            <pc:sldMk cId="2039463431" sldId="1783"/>
            <ac:spMk id="9" creationId="{7338BE28-D00B-93CA-10F7-2BD08443AD74}"/>
          </ac:spMkLst>
        </pc:spChg>
        <pc:spChg chg="add mod">
          <ac:chgData name="Sci Library User" userId="a53bcd92-3309-4ad5-9cda-89d8768c196c" providerId="ADAL" clId="{0F9FA1C4-8EC9-4DE8-BFCA-9B86D0DC2C7F}" dt="2022-05-24T04:15:53.027" v="6447"/>
          <ac:spMkLst>
            <pc:docMk/>
            <pc:sldMk cId="2039463431" sldId="1783"/>
            <ac:spMk id="37" creationId="{4CFA223D-FE14-805D-527D-F08B340D62C1}"/>
          </ac:spMkLst>
        </pc:spChg>
        <pc:spChg chg="add mod">
          <ac:chgData name="Sci Library User" userId="a53bcd92-3309-4ad5-9cda-89d8768c196c" providerId="ADAL" clId="{0F9FA1C4-8EC9-4DE8-BFCA-9B86D0DC2C7F}" dt="2022-05-24T04:20:26.585" v="6520" actId="20577"/>
          <ac:spMkLst>
            <pc:docMk/>
            <pc:sldMk cId="2039463431" sldId="1783"/>
            <ac:spMk id="38" creationId="{99AA39D8-E759-2E28-BDEB-FD1663339DC2}"/>
          </ac:spMkLst>
        </pc:spChg>
      </pc:sldChg>
      <pc:sldChg chg="modSp mod">
        <pc:chgData name="Sci Library User" userId="a53bcd92-3309-4ad5-9cda-89d8768c196c" providerId="ADAL" clId="{0F9FA1C4-8EC9-4DE8-BFCA-9B86D0DC2C7F}" dt="2022-05-24T04:20:37.579" v="6527" actId="20577"/>
        <pc:sldMkLst>
          <pc:docMk/>
          <pc:sldMk cId="334964516" sldId="1784"/>
        </pc:sldMkLst>
        <pc:spChg chg="mod">
          <ac:chgData name="Sci Library User" userId="a53bcd92-3309-4ad5-9cda-89d8768c196c" providerId="ADAL" clId="{0F9FA1C4-8EC9-4DE8-BFCA-9B86D0DC2C7F}" dt="2022-05-24T04:14:22.178" v="6426" actId="14100"/>
          <ac:spMkLst>
            <pc:docMk/>
            <pc:sldMk cId="334964516" sldId="1784"/>
            <ac:spMk id="8" creationId="{383207BD-CF4C-689D-BDBB-FCBE32A8349A}"/>
          </ac:spMkLst>
        </pc:spChg>
        <pc:spChg chg="mod">
          <ac:chgData name="Sci Library User" userId="a53bcd92-3309-4ad5-9cda-89d8768c196c" providerId="ADAL" clId="{0F9FA1C4-8EC9-4DE8-BFCA-9B86D0DC2C7F}" dt="2022-05-24T04:20:37.579" v="6527" actId="20577"/>
          <ac:spMkLst>
            <pc:docMk/>
            <pc:sldMk cId="334964516" sldId="1784"/>
            <ac:spMk id="9" creationId="{8B3ABC29-F53B-E699-6907-3CE3D4B1BF3E}"/>
          </ac:spMkLst>
        </pc:spChg>
      </pc:sldChg>
      <pc:sldChg chg="modSp mod">
        <pc:chgData name="Sci Library User" userId="a53bcd92-3309-4ad5-9cda-89d8768c196c" providerId="ADAL" clId="{0F9FA1C4-8EC9-4DE8-BFCA-9B86D0DC2C7F}" dt="2022-05-24T04:20:06.342" v="6510" actId="20577"/>
        <pc:sldMkLst>
          <pc:docMk/>
          <pc:sldMk cId="2487995673" sldId="1789"/>
        </pc:sldMkLst>
        <pc:spChg chg="mod">
          <ac:chgData name="Sci Library User" userId="a53bcd92-3309-4ad5-9cda-89d8768c196c" providerId="ADAL" clId="{0F9FA1C4-8EC9-4DE8-BFCA-9B86D0DC2C7F}" dt="2022-05-24T02:59:40.857" v="5791" actId="20577"/>
          <ac:spMkLst>
            <pc:docMk/>
            <pc:sldMk cId="2487995673" sldId="1789"/>
            <ac:spMk id="10" creationId="{97CE08EF-3203-5A60-E8A1-DD654F39AC1F}"/>
          </ac:spMkLst>
        </pc:spChg>
        <pc:spChg chg="mod">
          <ac:chgData name="Sci Library User" userId="a53bcd92-3309-4ad5-9cda-89d8768c196c" providerId="ADAL" clId="{0F9FA1C4-8EC9-4DE8-BFCA-9B86D0DC2C7F}" dt="2022-05-24T04:20:03.926" v="6508" actId="14100"/>
          <ac:spMkLst>
            <pc:docMk/>
            <pc:sldMk cId="2487995673" sldId="1789"/>
            <ac:spMk id="11" creationId="{A9A87E00-813C-C4CE-B09E-360D82E5EF01}"/>
          </ac:spMkLst>
        </pc:spChg>
        <pc:spChg chg="mod">
          <ac:chgData name="Sci Library User" userId="a53bcd92-3309-4ad5-9cda-89d8768c196c" providerId="ADAL" clId="{0F9FA1C4-8EC9-4DE8-BFCA-9B86D0DC2C7F}" dt="2022-05-24T04:20:06.342" v="6510" actId="20577"/>
          <ac:spMkLst>
            <pc:docMk/>
            <pc:sldMk cId="2487995673" sldId="1789"/>
            <ac:spMk id="12" creationId="{A991C1CD-0B01-2E3D-CA6C-4F0C1BBAA269}"/>
          </ac:spMkLst>
        </pc:spChg>
      </pc:sldChg>
      <pc:sldChg chg="modSp">
        <pc:chgData name="Sci Library User" userId="a53bcd92-3309-4ad5-9cda-89d8768c196c" providerId="ADAL" clId="{0F9FA1C4-8EC9-4DE8-BFCA-9B86D0DC2C7F}" dt="2022-05-24T04:21:01.919" v="6532" actId="207"/>
        <pc:sldMkLst>
          <pc:docMk/>
          <pc:sldMk cId="2073682957" sldId="1791"/>
        </pc:sldMkLst>
        <pc:spChg chg="mod">
          <ac:chgData name="Sci Library User" userId="a53bcd92-3309-4ad5-9cda-89d8768c196c" providerId="ADAL" clId="{0F9FA1C4-8EC9-4DE8-BFCA-9B86D0DC2C7F}" dt="2022-05-24T04:21:01.919" v="6532" actId="207"/>
          <ac:spMkLst>
            <pc:docMk/>
            <pc:sldMk cId="2073682957" sldId="1791"/>
            <ac:spMk id="3" creationId="{F5CFA8E6-C795-E123-1202-94B7B95F5FA3}"/>
          </ac:spMkLst>
        </pc:spChg>
      </pc:sldChg>
      <pc:sldChg chg="addSp delSp modSp mod">
        <pc:chgData name="Sci Library User" userId="a53bcd92-3309-4ad5-9cda-89d8768c196c" providerId="ADAL" clId="{0F9FA1C4-8EC9-4DE8-BFCA-9B86D0DC2C7F}" dt="2022-05-24T04:23:54.441" v="6639" actId="1076"/>
        <pc:sldMkLst>
          <pc:docMk/>
          <pc:sldMk cId="2457022975" sldId="1792"/>
        </pc:sldMkLst>
        <pc:spChg chg="mod">
          <ac:chgData name="Sci Library User" userId="a53bcd92-3309-4ad5-9cda-89d8768c196c" providerId="ADAL" clId="{0F9FA1C4-8EC9-4DE8-BFCA-9B86D0DC2C7F}" dt="2022-05-24T04:23:47.519" v="6638" actId="1076"/>
          <ac:spMkLst>
            <pc:docMk/>
            <pc:sldMk cId="2457022975" sldId="1792"/>
            <ac:spMk id="6" creationId="{B2CDFC63-C78A-07C8-DD78-77B967316B06}"/>
          </ac:spMkLst>
        </pc:spChg>
        <pc:spChg chg="mod">
          <ac:chgData name="Sci Library User" userId="a53bcd92-3309-4ad5-9cda-89d8768c196c" providerId="ADAL" clId="{0F9FA1C4-8EC9-4DE8-BFCA-9B86D0DC2C7F}" dt="2022-05-24T04:23:47.519" v="6638" actId="1076"/>
          <ac:spMkLst>
            <pc:docMk/>
            <pc:sldMk cId="2457022975" sldId="1792"/>
            <ac:spMk id="10" creationId="{EFBF481C-D329-5753-2912-732E215B6590}"/>
          </ac:spMkLst>
        </pc:spChg>
        <pc:spChg chg="mod">
          <ac:chgData name="Sci Library User" userId="a53bcd92-3309-4ad5-9cda-89d8768c196c" providerId="ADAL" clId="{0F9FA1C4-8EC9-4DE8-BFCA-9B86D0DC2C7F}" dt="2022-05-24T04:23:47.519" v="6638" actId="1076"/>
          <ac:spMkLst>
            <pc:docMk/>
            <pc:sldMk cId="2457022975" sldId="1792"/>
            <ac:spMk id="11" creationId="{A8FF97B4-21A5-3766-21C2-A9B452D26D2B}"/>
          </ac:spMkLst>
        </pc:spChg>
        <pc:spChg chg="mod">
          <ac:chgData name="Sci Library User" userId="a53bcd92-3309-4ad5-9cda-89d8768c196c" providerId="ADAL" clId="{0F9FA1C4-8EC9-4DE8-BFCA-9B86D0DC2C7F}" dt="2022-05-24T04:23:47.519" v="6638" actId="1076"/>
          <ac:spMkLst>
            <pc:docMk/>
            <pc:sldMk cId="2457022975" sldId="1792"/>
            <ac:spMk id="12" creationId="{3E26EFF1-5782-35CC-6415-0164B96A4D6C}"/>
          </ac:spMkLst>
        </pc:spChg>
        <pc:spChg chg="mod">
          <ac:chgData name="Sci Library User" userId="a53bcd92-3309-4ad5-9cda-89d8768c196c" providerId="ADAL" clId="{0F9FA1C4-8EC9-4DE8-BFCA-9B86D0DC2C7F}" dt="2022-05-24T04:23:47.519" v="6638" actId="1076"/>
          <ac:spMkLst>
            <pc:docMk/>
            <pc:sldMk cId="2457022975" sldId="1792"/>
            <ac:spMk id="13" creationId="{411A1106-E560-785B-E52B-7D52CB3D6239}"/>
          </ac:spMkLst>
        </pc:spChg>
        <pc:spChg chg="mod">
          <ac:chgData name="Sci Library User" userId="a53bcd92-3309-4ad5-9cda-89d8768c196c" providerId="ADAL" clId="{0F9FA1C4-8EC9-4DE8-BFCA-9B86D0DC2C7F}" dt="2022-05-24T04:23:47.519" v="6638" actId="1076"/>
          <ac:spMkLst>
            <pc:docMk/>
            <pc:sldMk cId="2457022975" sldId="1792"/>
            <ac:spMk id="25" creationId="{5AB4BC7A-FD55-7DA5-B1A2-6148AFBC8136}"/>
          </ac:spMkLst>
        </pc:spChg>
        <pc:spChg chg="mod">
          <ac:chgData name="Sci Library User" userId="a53bcd92-3309-4ad5-9cda-89d8768c196c" providerId="ADAL" clId="{0F9FA1C4-8EC9-4DE8-BFCA-9B86D0DC2C7F}" dt="2022-05-24T04:23:47.519" v="6638" actId="1076"/>
          <ac:spMkLst>
            <pc:docMk/>
            <pc:sldMk cId="2457022975" sldId="1792"/>
            <ac:spMk id="39" creationId="{48BCD3ED-BC7A-121A-11C4-8DC3266F21BE}"/>
          </ac:spMkLst>
        </pc:spChg>
        <pc:spChg chg="mod">
          <ac:chgData name="Sci Library User" userId="a53bcd92-3309-4ad5-9cda-89d8768c196c" providerId="ADAL" clId="{0F9FA1C4-8EC9-4DE8-BFCA-9B86D0DC2C7F}" dt="2022-05-24T04:23:47.519" v="6638" actId="1076"/>
          <ac:spMkLst>
            <pc:docMk/>
            <pc:sldMk cId="2457022975" sldId="1792"/>
            <ac:spMk id="41" creationId="{2B71658E-2AA9-4FDF-F0CF-6A3F15EAC611}"/>
          </ac:spMkLst>
        </pc:spChg>
        <pc:spChg chg="add del mod">
          <ac:chgData name="Sci Library User" userId="a53bcd92-3309-4ad5-9cda-89d8768c196c" providerId="ADAL" clId="{0F9FA1C4-8EC9-4DE8-BFCA-9B86D0DC2C7F}" dt="2022-05-24T04:23:00.982" v="6628"/>
          <ac:spMkLst>
            <pc:docMk/>
            <pc:sldMk cId="2457022975" sldId="1792"/>
            <ac:spMk id="43" creationId="{50BD40C0-F5F4-0FFA-B396-5E47952BAB04}"/>
          </ac:spMkLst>
        </pc:spChg>
        <pc:spChg chg="add mod">
          <ac:chgData name="Sci Library User" userId="a53bcd92-3309-4ad5-9cda-89d8768c196c" providerId="ADAL" clId="{0F9FA1C4-8EC9-4DE8-BFCA-9B86D0DC2C7F}" dt="2022-05-24T04:23:54.441" v="6639" actId="1076"/>
          <ac:spMkLst>
            <pc:docMk/>
            <pc:sldMk cId="2457022975" sldId="1792"/>
            <ac:spMk id="44" creationId="{245EC788-597F-2175-8DC8-B179E990E073}"/>
          </ac:spMkLst>
        </pc:spChg>
        <pc:spChg chg="mod">
          <ac:chgData name="Sci Library User" userId="a53bcd92-3309-4ad5-9cda-89d8768c196c" providerId="ADAL" clId="{0F9FA1C4-8EC9-4DE8-BFCA-9B86D0DC2C7F}" dt="2022-05-24T04:23:47.519" v="6638" actId="1076"/>
          <ac:spMkLst>
            <pc:docMk/>
            <pc:sldMk cId="2457022975" sldId="1792"/>
            <ac:spMk id="59" creationId="{A8D36198-C23E-33AF-5E58-EBE4064C2917}"/>
          </ac:spMkLst>
        </pc:spChg>
        <pc:spChg chg="mod">
          <ac:chgData name="Sci Library User" userId="a53bcd92-3309-4ad5-9cda-89d8768c196c" providerId="ADAL" clId="{0F9FA1C4-8EC9-4DE8-BFCA-9B86D0DC2C7F}" dt="2022-05-24T04:23:47.519" v="6638" actId="1076"/>
          <ac:spMkLst>
            <pc:docMk/>
            <pc:sldMk cId="2457022975" sldId="1792"/>
            <ac:spMk id="65" creationId="{2EF9D33A-BFC8-91FB-E20F-D5A021DD4432}"/>
          </ac:spMkLst>
        </pc:spChg>
        <pc:spChg chg="mod">
          <ac:chgData name="Sci Library User" userId="a53bcd92-3309-4ad5-9cda-89d8768c196c" providerId="ADAL" clId="{0F9FA1C4-8EC9-4DE8-BFCA-9B86D0DC2C7F}" dt="2022-05-24T04:23:47.519" v="6638" actId="1076"/>
          <ac:spMkLst>
            <pc:docMk/>
            <pc:sldMk cId="2457022975" sldId="1792"/>
            <ac:spMk id="69" creationId="{84E23FBF-F715-C9FE-AD4A-6FDBE1510336}"/>
          </ac:spMkLst>
        </pc:spChg>
        <pc:spChg chg="mod">
          <ac:chgData name="Sci Library User" userId="a53bcd92-3309-4ad5-9cda-89d8768c196c" providerId="ADAL" clId="{0F9FA1C4-8EC9-4DE8-BFCA-9B86D0DC2C7F}" dt="2022-05-24T04:23:47.519" v="6638" actId="1076"/>
          <ac:spMkLst>
            <pc:docMk/>
            <pc:sldMk cId="2457022975" sldId="1792"/>
            <ac:spMk id="71" creationId="{ED908555-7DE3-BB08-DE98-6B980795F1AB}"/>
          </ac:spMkLst>
        </pc:spChg>
        <pc:spChg chg="mod">
          <ac:chgData name="Sci Library User" userId="a53bcd92-3309-4ad5-9cda-89d8768c196c" providerId="ADAL" clId="{0F9FA1C4-8EC9-4DE8-BFCA-9B86D0DC2C7F}" dt="2022-05-24T04:23:47.519" v="6638" actId="1076"/>
          <ac:spMkLst>
            <pc:docMk/>
            <pc:sldMk cId="2457022975" sldId="1792"/>
            <ac:spMk id="74" creationId="{00908E05-5EC5-CFB3-0097-90513B260D31}"/>
          </ac:spMkLst>
        </pc:spChg>
        <pc:spChg chg="mod">
          <ac:chgData name="Sci Library User" userId="a53bcd92-3309-4ad5-9cda-89d8768c196c" providerId="ADAL" clId="{0F9FA1C4-8EC9-4DE8-BFCA-9B86D0DC2C7F}" dt="2022-05-24T04:23:47.519" v="6638" actId="1076"/>
          <ac:spMkLst>
            <pc:docMk/>
            <pc:sldMk cId="2457022975" sldId="1792"/>
            <ac:spMk id="76" creationId="{0D9F30D9-B7DB-ADB3-7202-C15C79E1B695}"/>
          </ac:spMkLst>
        </pc:spChg>
        <pc:spChg chg="mod">
          <ac:chgData name="Sci Library User" userId="a53bcd92-3309-4ad5-9cda-89d8768c196c" providerId="ADAL" clId="{0F9FA1C4-8EC9-4DE8-BFCA-9B86D0DC2C7F}" dt="2022-05-24T04:23:47.519" v="6638" actId="1076"/>
          <ac:spMkLst>
            <pc:docMk/>
            <pc:sldMk cId="2457022975" sldId="1792"/>
            <ac:spMk id="79" creationId="{C4D6CF31-23C0-826F-8B2E-F73A5D673C46}"/>
          </ac:spMkLst>
        </pc:spChg>
        <pc:spChg chg="mod">
          <ac:chgData name="Sci Library User" userId="a53bcd92-3309-4ad5-9cda-89d8768c196c" providerId="ADAL" clId="{0F9FA1C4-8EC9-4DE8-BFCA-9B86D0DC2C7F}" dt="2022-05-24T04:23:47.519" v="6638" actId="1076"/>
          <ac:spMkLst>
            <pc:docMk/>
            <pc:sldMk cId="2457022975" sldId="1792"/>
            <ac:spMk id="81" creationId="{FD93EEE0-17E4-FEB8-90D3-E237CAC33594}"/>
          </ac:spMkLst>
        </pc:spChg>
        <pc:spChg chg="mod">
          <ac:chgData name="Sci Library User" userId="a53bcd92-3309-4ad5-9cda-89d8768c196c" providerId="ADAL" clId="{0F9FA1C4-8EC9-4DE8-BFCA-9B86D0DC2C7F}" dt="2022-05-24T04:23:47.519" v="6638" actId="1076"/>
          <ac:spMkLst>
            <pc:docMk/>
            <pc:sldMk cId="2457022975" sldId="1792"/>
            <ac:spMk id="83" creationId="{481E7619-15BE-9BA0-DBAC-144A589A4748}"/>
          </ac:spMkLst>
        </pc:spChg>
        <pc:spChg chg="mod">
          <ac:chgData name="Sci Library User" userId="a53bcd92-3309-4ad5-9cda-89d8768c196c" providerId="ADAL" clId="{0F9FA1C4-8EC9-4DE8-BFCA-9B86D0DC2C7F}" dt="2022-05-24T04:23:47.519" v="6638" actId="1076"/>
          <ac:spMkLst>
            <pc:docMk/>
            <pc:sldMk cId="2457022975" sldId="1792"/>
            <ac:spMk id="85" creationId="{B9927CE6-6E98-A09F-E86D-74F566427D0C}"/>
          </ac:spMkLst>
        </pc:spChg>
        <pc:spChg chg="mod">
          <ac:chgData name="Sci Library User" userId="a53bcd92-3309-4ad5-9cda-89d8768c196c" providerId="ADAL" clId="{0F9FA1C4-8EC9-4DE8-BFCA-9B86D0DC2C7F}" dt="2022-05-24T04:23:34.906" v="6637" actId="14100"/>
          <ac:spMkLst>
            <pc:docMk/>
            <pc:sldMk cId="2457022975" sldId="1792"/>
            <ac:spMk id="87" creationId="{B12EA8D3-2052-0C8B-57C9-44FD4E424F09}"/>
          </ac:spMkLst>
        </pc:spChg>
        <pc:spChg chg="del mod">
          <ac:chgData name="Sci Library User" userId="a53bcd92-3309-4ad5-9cda-89d8768c196c" providerId="ADAL" clId="{0F9FA1C4-8EC9-4DE8-BFCA-9B86D0DC2C7F}" dt="2022-05-24T04:23:00.981" v="6626"/>
          <ac:spMkLst>
            <pc:docMk/>
            <pc:sldMk cId="2457022975" sldId="1792"/>
            <ac:spMk id="88" creationId="{0755EFA1-07D2-44BC-0D0F-EEED5B621249}"/>
          </ac:spMkLst>
        </pc:spChg>
        <pc:cxnChg chg="mod">
          <ac:chgData name="Sci Library User" userId="a53bcd92-3309-4ad5-9cda-89d8768c196c" providerId="ADAL" clId="{0F9FA1C4-8EC9-4DE8-BFCA-9B86D0DC2C7F}" dt="2022-05-24T04:23:47.519" v="6638" actId="1076"/>
          <ac:cxnSpMkLst>
            <pc:docMk/>
            <pc:sldMk cId="2457022975" sldId="1792"/>
            <ac:cxnSpMk id="15" creationId="{FC6095D0-AFF4-8D28-9293-C4B29B9B2ECD}"/>
          </ac:cxnSpMkLst>
        </pc:cxnChg>
        <pc:cxnChg chg="mod">
          <ac:chgData name="Sci Library User" userId="a53bcd92-3309-4ad5-9cda-89d8768c196c" providerId="ADAL" clId="{0F9FA1C4-8EC9-4DE8-BFCA-9B86D0DC2C7F}" dt="2022-05-24T04:23:47.519" v="6638" actId="1076"/>
          <ac:cxnSpMkLst>
            <pc:docMk/>
            <pc:sldMk cId="2457022975" sldId="1792"/>
            <ac:cxnSpMk id="16" creationId="{AF95F61F-3D02-E348-2040-A0F9DB6B950C}"/>
          </ac:cxnSpMkLst>
        </pc:cxnChg>
        <pc:cxnChg chg="mod">
          <ac:chgData name="Sci Library User" userId="a53bcd92-3309-4ad5-9cda-89d8768c196c" providerId="ADAL" clId="{0F9FA1C4-8EC9-4DE8-BFCA-9B86D0DC2C7F}" dt="2022-05-24T04:23:47.519" v="6638" actId="1076"/>
          <ac:cxnSpMkLst>
            <pc:docMk/>
            <pc:sldMk cId="2457022975" sldId="1792"/>
            <ac:cxnSpMk id="17" creationId="{9FF38AE8-38D1-AB88-E94C-E71E65B4A44C}"/>
          </ac:cxnSpMkLst>
        </pc:cxnChg>
        <pc:cxnChg chg="mod">
          <ac:chgData name="Sci Library User" userId="a53bcd92-3309-4ad5-9cda-89d8768c196c" providerId="ADAL" clId="{0F9FA1C4-8EC9-4DE8-BFCA-9B86D0DC2C7F}" dt="2022-05-24T04:23:47.519" v="6638" actId="1076"/>
          <ac:cxnSpMkLst>
            <pc:docMk/>
            <pc:sldMk cId="2457022975" sldId="1792"/>
            <ac:cxnSpMk id="18" creationId="{2C2A8E25-0D84-2196-BAED-86D4495290E7}"/>
          </ac:cxnSpMkLst>
        </pc:cxnChg>
        <pc:cxnChg chg="mod">
          <ac:chgData name="Sci Library User" userId="a53bcd92-3309-4ad5-9cda-89d8768c196c" providerId="ADAL" clId="{0F9FA1C4-8EC9-4DE8-BFCA-9B86D0DC2C7F}" dt="2022-05-24T04:23:47.519" v="6638" actId="1076"/>
          <ac:cxnSpMkLst>
            <pc:docMk/>
            <pc:sldMk cId="2457022975" sldId="1792"/>
            <ac:cxnSpMk id="26" creationId="{7EB21B4D-D80D-FDD7-B5E7-F09B7CA753AC}"/>
          </ac:cxnSpMkLst>
        </pc:cxnChg>
        <pc:cxnChg chg="mod">
          <ac:chgData name="Sci Library User" userId="a53bcd92-3309-4ad5-9cda-89d8768c196c" providerId="ADAL" clId="{0F9FA1C4-8EC9-4DE8-BFCA-9B86D0DC2C7F}" dt="2022-05-24T04:23:47.519" v="6638" actId="1076"/>
          <ac:cxnSpMkLst>
            <pc:docMk/>
            <pc:sldMk cId="2457022975" sldId="1792"/>
            <ac:cxnSpMk id="40" creationId="{A85DDD69-4ED2-4E75-AABC-2BD639F40E2E}"/>
          </ac:cxnSpMkLst>
        </pc:cxnChg>
        <pc:cxnChg chg="mod">
          <ac:chgData name="Sci Library User" userId="a53bcd92-3309-4ad5-9cda-89d8768c196c" providerId="ADAL" clId="{0F9FA1C4-8EC9-4DE8-BFCA-9B86D0DC2C7F}" dt="2022-05-24T04:23:47.519" v="6638" actId="1076"/>
          <ac:cxnSpMkLst>
            <pc:docMk/>
            <pc:sldMk cId="2457022975" sldId="1792"/>
            <ac:cxnSpMk id="42" creationId="{5DA3D91E-9D49-1365-EBD4-05CDFB6AB292}"/>
          </ac:cxnSpMkLst>
        </pc:cxnChg>
        <pc:cxnChg chg="mod">
          <ac:chgData name="Sci Library User" userId="a53bcd92-3309-4ad5-9cda-89d8768c196c" providerId="ADAL" clId="{0F9FA1C4-8EC9-4DE8-BFCA-9B86D0DC2C7F}" dt="2022-05-24T04:23:47.519" v="6638" actId="1076"/>
          <ac:cxnSpMkLst>
            <pc:docMk/>
            <pc:sldMk cId="2457022975" sldId="1792"/>
            <ac:cxnSpMk id="60" creationId="{49C2E2D4-EFC3-0FC1-FB46-6F0AB7677DBB}"/>
          </ac:cxnSpMkLst>
        </pc:cxnChg>
      </pc:sldChg>
      <pc:sldChg chg="modSp mod">
        <pc:chgData name="Sci Library User" userId="a53bcd92-3309-4ad5-9cda-89d8768c196c" providerId="ADAL" clId="{0F9FA1C4-8EC9-4DE8-BFCA-9B86D0DC2C7F}" dt="2022-05-24T04:22:44.614" v="6620" actId="14100"/>
        <pc:sldMkLst>
          <pc:docMk/>
          <pc:sldMk cId="2634590971" sldId="1793"/>
        </pc:sldMkLst>
        <pc:spChg chg="mod">
          <ac:chgData name="Sci Library User" userId="a53bcd92-3309-4ad5-9cda-89d8768c196c" providerId="ADAL" clId="{0F9FA1C4-8EC9-4DE8-BFCA-9B86D0DC2C7F}" dt="2022-05-24T04:22:44.614" v="6620" actId="14100"/>
          <ac:spMkLst>
            <pc:docMk/>
            <pc:sldMk cId="2634590971" sldId="1793"/>
            <ac:spMk id="8" creationId="{383207BD-CF4C-689D-BDBB-FCBE32A8349A}"/>
          </ac:spMkLst>
        </pc:spChg>
        <pc:spChg chg="mod">
          <ac:chgData name="Sci Library User" userId="a53bcd92-3309-4ad5-9cda-89d8768c196c" providerId="ADAL" clId="{0F9FA1C4-8EC9-4DE8-BFCA-9B86D0DC2C7F}" dt="2022-05-24T04:22:38.531" v="6619" actId="20577"/>
          <ac:spMkLst>
            <pc:docMk/>
            <pc:sldMk cId="2634590971" sldId="1793"/>
            <ac:spMk id="9" creationId="{8B3ABC29-F53B-E699-6907-3CE3D4B1BF3E}"/>
          </ac:spMkLst>
        </pc:spChg>
      </pc:sldChg>
      <pc:sldChg chg="modSp mod">
        <pc:chgData name="Sci Library User" userId="a53bcd92-3309-4ad5-9cda-89d8768c196c" providerId="ADAL" clId="{0F9FA1C4-8EC9-4DE8-BFCA-9B86D0DC2C7F}" dt="2022-05-24T04:25:09.108" v="6678" actId="20577"/>
        <pc:sldMkLst>
          <pc:docMk/>
          <pc:sldMk cId="250292203" sldId="1794"/>
        </pc:sldMkLst>
        <pc:spChg chg="mod">
          <ac:chgData name="Sci Library User" userId="a53bcd92-3309-4ad5-9cda-89d8768c196c" providerId="ADAL" clId="{0F9FA1C4-8EC9-4DE8-BFCA-9B86D0DC2C7F}" dt="2022-05-24T04:24:32.304" v="6659" actId="14100"/>
          <ac:spMkLst>
            <pc:docMk/>
            <pc:sldMk cId="250292203" sldId="1794"/>
            <ac:spMk id="8" creationId="{383207BD-CF4C-689D-BDBB-FCBE32A8349A}"/>
          </ac:spMkLst>
        </pc:spChg>
        <pc:spChg chg="mod">
          <ac:chgData name="Sci Library User" userId="a53bcd92-3309-4ad5-9cda-89d8768c196c" providerId="ADAL" clId="{0F9FA1C4-8EC9-4DE8-BFCA-9B86D0DC2C7F}" dt="2022-05-24T04:25:09.108" v="6678" actId="20577"/>
          <ac:spMkLst>
            <pc:docMk/>
            <pc:sldMk cId="250292203" sldId="1794"/>
            <ac:spMk id="9" creationId="{8B3ABC29-F53B-E699-6907-3CE3D4B1BF3E}"/>
          </ac:spMkLst>
        </pc:spChg>
      </pc:sldChg>
      <pc:sldChg chg="modSp mod">
        <pc:chgData name="Sci Library User" userId="a53bcd92-3309-4ad5-9cda-89d8768c196c" providerId="ADAL" clId="{0F9FA1C4-8EC9-4DE8-BFCA-9B86D0DC2C7F}" dt="2022-05-24T04:25:05.134" v="6677" actId="14100"/>
        <pc:sldMkLst>
          <pc:docMk/>
          <pc:sldMk cId="1541757930" sldId="1795"/>
        </pc:sldMkLst>
        <pc:spChg chg="mod">
          <ac:chgData name="Sci Library User" userId="a53bcd92-3309-4ad5-9cda-89d8768c196c" providerId="ADAL" clId="{0F9FA1C4-8EC9-4DE8-BFCA-9B86D0DC2C7F}" dt="2022-05-24T04:25:05.134" v="6677" actId="14100"/>
          <ac:spMkLst>
            <pc:docMk/>
            <pc:sldMk cId="1541757930" sldId="1795"/>
            <ac:spMk id="8" creationId="{383207BD-CF4C-689D-BDBB-FCBE32A8349A}"/>
          </ac:spMkLst>
        </pc:spChg>
        <pc:spChg chg="mod">
          <ac:chgData name="Sci Library User" userId="a53bcd92-3309-4ad5-9cda-89d8768c196c" providerId="ADAL" clId="{0F9FA1C4-8EC9-4DE8-BFCA-9B86D0DC2C7F}" dt="2022-05-24T04:25:01.384" v="6676" actId="20577"/>
          <ac:spMkLst>
            <pc:docMk/>
            <pc:sldMk cId="1541757930" sldId="1795"/>
            <ac:spMk id="9" creationId="{8B3ABC29-F53B-E699-6907-3CE3D4B1BF3E}"/>
          </ac:spMkLst>
        </pc:spChg>
      </pc:sldChg>
      <pc:sldChg chg="modSp">
        <pc:chgData name="Sci Library User" userId="a53bcd92-3309-4ad5-9cda-89d8768c196c" providerId="ADAL" clId="{0F9FA1C4-8EC9-4DE8-BFCA-9B86D0DC2C7F}" dt="2022-05-24T03:08:47.392" v="5793" actId="20577"/>
        <pc:sldMkLst>
          <pc:docMk/>
          <pc:sldMk cId="1110272076" sldId="1796"/>
        </pc:sldMkLst>
        <pc:spChg chg="mod">
          <ac:chgData name="Sci Library User" userId="a53bcd92-3309-4ad5-9cda-89d8768c196c" providerId="ADAL" clId="{0F9FA1C4-8EC9-4DE8-BFCA-9B86D0DC2C7F}" dt="2022-05-24T03:08:47.392" v="5793" actId="20577"/>
          <ac:spMkLst>
            <pc:docMk/>
            <pc:sldMk cId="1110272076" sldId="1796"/>
            <ac:spMk id="7" creationId="{4D7B3613-550A-7844-CE27-58359C1F628A}"/>
          </ac:spMkLst>
        </pc:spChg>
      </pc:sldChg>
      <pc:sldChg chg="addSp modSp mod">
        <pc:chgData name="Sci Library User" userId="a53bcd92-3309-4ad5-9cda-89d8768c196c" providerId="ADAL" clId="{0F9FA1C4-8EC9-4DE8-BFCA-9B86D0DC2C7F}" dt="2022-05-24T03:40:59.690" v="5800" actId="1076"/>
        <pc:sldMkLst>
          <pc:docMk/>
          <pc:sldMk cId="3653791791" sldId="1804"/>
        </pc:sldMkLst>
        <pc:spChg chg="add mod">
          <ac:chgData name="Sci Library User" userId="a53bcd92-3309-4ad5-9cda-89d8768c196c" providerId="ADAL" clId="{0F9FA1C4-8EC9-4DE8-BFCA-9B86D0DC2C7F}" dt="2022-05-24T03:40:59.690" v="5800" actId="1076"/>
          <ac:spMkLst>
            <pc:docMk/>
            <pc:sldMk cId="3653791791" sldId="1804"/>
            <ac:spMk id="2" creationId="{6659FA37-8FF8-B763-4DB0-DE3D8920EBDE}"/>
          </ac:spMkLst>
        </pc:spChg>
        <pc:spChg chg="add mod">
          <ac:chgData name="Sci Library User" userId="a53bcd92-3309-4ad5-9cda-89d8768c196c" providerId="ADAL" clId="{0F9FA1C4-8EC9-4DE8-BFCA-9B86D0DC2C7F}" dt="2022-05-24T03:40:56.451" v="5799" actId="1076"/>
          <ac:spMkLst>
            <pc:docMk/>
            <pc:sldMk cId="3653791791" sldId="1804"/>
            <ac:spMk id="11" creationId="{70F1E8C4-FBFD-F46C-0A29-36DFADE281BA}"/>
          </ac:spMkLst>
        </pc:spChg>
        <pc:spChg chg="add mod">
          <ac:chgData name="Sci Library User" userId="a53bcd92-3309-4ad5-9cda-89d8768c196c" providerId="ADAL" clId="{0F9FA1C4-8EC9-4DE8-BFCA-9B86D0DC2C7F}" dt="2022-05-24T03:40:52.819" v="5798" actId="1076"/>
          <ac:spMkLst>
            <pc:docMk/>
            <pc:sldMk cId="3653791791" sldId="1804"/>
            <ac:spMk id="12" creationId="{84C4E1A7-05F6-4D2B-8EB2-539F6D8D1ADB}"/>
          </ac:spMkLst>
        </pc:spChg>
      </pc:sldChg>
      <pc:sldChg chg="delSp modSp mod delAnim">
        <pc:chgData name="Sci Library User" userId="a53bcd92-3309-4ad5-9cda-89d8768c196c" providerId="ADAL" clId="{0F9FA1C4-8EC9-4DE8-BFCA-9B86D0DC2C7F}" dt="2022-05-24T04:27:37.883" v="6754" actId="20577"/>
        <pc:sldMkLst>
          <pc:docMk/>
          <pc:sldMk cId="819041058" sldId="1806"/>
        </pc:sldMkLst>
        <pc:spChg chg="del">
          <ac:chgData name="Sci Library User" userId="a53bcd92-3309-4ad5-9cda-89d8768c196c" providerId="ADAL" clId="{0F9FA1C4-8EC9-4DE8-BFCA-9B86D0DC2C7F}" dt="2022-05-24T04:25:40.348" v="6688" actId="478"/>
          <ac:spMkLst>
            <pc:docMk/>
            <pc:sldMk cId="819041058" sldId="1806"/>
            <ac:spMk id="2" creationId="{8AA47557-433B-D920-152C-793F9C607ABF}"/>
          </ac:spMkLst>
        </pc:spChg>
        <pc:spChg chg="mod">
          <ac:chgData name="Sci Library User" userId="a53bcd92-3309-4ad5-9cda-89d8768c196c" providerId="ADAL" clId="{0F9FA1C4-8EC9-4DE8-BFCA-9B86D0DC2C7F}" dt="2022-05-24T04:27:37.883" v="6754" actId="20577"/>
          <ac:spMkLst>
            <pc:docMk/>
            <pc:sldMk cId="819041058" sldId="1806"/>
            <ac:spMk id="10" creationId="{7A2AB9E2-E838-4D6A-9B38-6FBC68A597B6}"/>
          </ac:spMkLst>
        </pc:spChg>
        <pc:spChg chg="del">
          <ac:chgData name="Sci Library User" userId="a53bcd92-3309-4ad5-9cda-89d8768c196c" providerId="ADAL" clId="{0F9FA1C4-8EC9-4DE8-BFCA-9B86D0DC2C7F}" dt="2022-05-24T04:26:37.093" v="6718" actId="478"/>
          <ac:spMkLst>
            <pc:docMk/>
            <pc:sldMk cId="819041058" sldId="1806"/>
            <ac:spMk id="14" creationId="{F520190E-510C-E462-9134-37015B2D1777}"/>
          </ac:spMkLst>
        </pc:spChg>
        <pc:spChg chg="del mod">
          <ac:chgData name="Sci Library User" userId="a53bcd92-3309-4ad5-9cda-89d8768c196c" providerId="ADAL" clId="{0F9FA1C4-8EC9-4DE8-BFCA-9B86D0DC2C7F}" dt="2022-05-24T04:27:30.733" v="6752" actId="478"/>
          <ac:spMkLst>
            <pc:docMk/>
            <pc:sldMk cId="819041058" sldId="1806"/>
            <ac:spMk id="15" creationId="{3A41944C-9F5C-BD89-B35F-17F31E851DAF}"/>
          </ac:spMkLst>
        </pc:spChg>
      </pc:sldChg>
      <pc:sldChg chg="delSp modSp mod delAnim">
        <pc:chgData name="Sci Library User" userId="a53bcd92-3309-4ad5-9cda-89d8768c196c" providerId="ADAL" clId="{0F9FA1C4-8EC9-4DE8-BFCA-9B86D0DC2C7F}" dt="2022-05-23T15:32:20.630" v="5693" actId="21"/>
        <pc:sldMkLst>
          <pc:docMk/>
          <pc:sldMk cId="521777043" sldId="1811"/>
        </pc:sldMkLst>
        <pc:spChg chg="mod">
          <ac:chgData name="Sci Library User" userId="a53bcd92-3309-4ad5-9cda-89d8768c196c" providerId="ADAL" clId="{0F9FA1C4-8EC9-4DE8-BFCA-9B86D0DC2C7F}" dt="2022-05-23T15:32:16.449" v="5692" actId="6549"/>
          <ac:spMkLst>
            <pc:docMk/>
            <pc:sldMk cId="521777043" sldId="1811"/>
            <ac:spMk id="2" creationId="{9B1FDB68-0358-0A2D-17FA-34645ECA4C6D}"/>
          </ac:spMkLst>
        </pc:spChg>
        <pc:spChg chg="del mod">
          <ac:chgData name="Sci Library User" userId="a53bcd92-3309-4ad5-9cda-89d8768c196c" providerId="ADAL" clId="{0F9FA1C4-8EC9-4DE8-BFCA-9B86D0DC2C7F}" dt="2022-05-23T15:32:20.630" v="5693" actId="21"/>
          <ac:spMkLst>
            <pc:docMk/>
            <pc:sldMk cId="521777043" sldId="1811"/>
            <ac:spMk id="3" creationId="{528E7265-2376-D0E9-5280-26A0DAA7AB88}"/>
          </ac:spMkLst>
        </pc:spChg>
        <pc:spChg chg="mod">
          <ac:chgData name="Sci Library User" userId="a53bcd92-3309-4ad5-9cda-89d8768c196c" providerId="ADAL" clId="{0F9FA1C4-8EC9-4DE8-BFCA-9B86D0DC2C7F}" dt="2022-05-23T15:31:43.933" v="5688" actId="20577"/>
          <ac:spMkLst>
            <pc:docMk/>
            <pc:sldMk cId="521777043" sldId="1811"/>
            <ac:spMk id="4" creationId="{283A51AD-8FBA-908F-60D0-1D8511AEB2EB}"/>
          </ac:spMkLst>
        </pc:spChg>
      </pc:sldChg>
      <pc:sldChg chg="addSp delSp modSp mod modClrScheme chgLayout">
        <pc:chgData name="Sci Library User" userId="a53bcd92-3309-4ad5-9cda-89d8768c196c" providerId="ADAL" clId="{0F9FA1C4-8EC9-4DE8-BFCA-9B86D0DC2C7F}" dt="2022-05-23T14:02:31.449" v="1565" actId="700"/>
        <pc:sldMkLst>
          <pc:docMk/>
          <pc:sldMk cId="70154100" sldId="1812"/>
        </pc:sldMkLst>
        <pc:spChg chg="mod ord">
          <ac:chgData name="Sci Library User" userId="a53bcd92-3309-4ad5-9cda-89d8768c196c" providerId="ADAL" clId="{0F9FA1C4-8EC9-4DE8-BFCA-9B86D0DC2C7F}" dt="2022-05-23T14:02:31.449" v="1565" actId="700"/>
          <ac:spMkLst>
            <pc:docMk/>
            <pc:sldMk cId="70154100" sldId="1812"/>
            <ac:spMk id="4" creationId="{7BE2BD82-0E59-E1E5-BA0F-58F0227AD1C6}"/>
          </ac:spMkLst>
        </pc:spChg>
        <pc:spChg chg="add del mod ord">
          <ac:chgData name="Sci Library User" userId="a53bcd92-3309-4ad5-9cda-89d8768c196c" providerId="ADAL" clId="{0F9FA1C4-8EC9-4DE8-BFCA-9B86D0DC2C7F}" dt="2022-05-23T14:02:31.449" v="1565" actId="700"/>
          <ac:spMkLst>
            <pc:docMk/>
            <pc:sldMk cId="70154100" sldId="1812"/>
            <ac:spMk id="5" creationId="{C2E19CFB-F022-E7E8-A942-A9D02DFA33F8}"/>
          </ac:spMkLst>
        </pc:spChg>
        <pc:spChg chg="add del mod ord">
          <ac:chgData name="Sci Library User" userId="a53bcd92-3309-4ad5-9cda-89d8768c196c" providerId="ADAL" clId="{0F9FA1C4-8EC9-4DE8-BFCA-9B86D0DC2C7F}" dt="2022-05-23T14:02:31.449" v="1565" actId="700"/>
          <ac:spMkLst>
            <pc:docMk/>
            <pc:sldMk cId="70154100" sldId="1812"/>
            <ac:spMk id="6" creationId="{DE3F2F9F-1487-C313-3B21-1912CB6364CA}"/>
          </ac:spMkLst>
        </pc:spChg>
      </pc:sldChg>
      <pc:sldChg chg="modSp add mod">
        <pc:chgData name="Sci Library User" userId="a53bcd92-3309-4ad5-9cda-89d8768c196c" providerId="ADAL" clId="{0F9FA1C4-8EC9-4DE8-BFCA-9B86D0DC2C7F}" dt="2022-05-24T04:20:46.274" v="6531" actId="20577"/>
        <pc:sldMkLst>
          <pc:docMk/>
          <pc:sldMk cId="1249577644" sldId="1813"/>
        </pc:sldMkLst>
        <pc:spChg chg="mod">
          <ac:chgData name="Sci Library User" userId="a53bcd92-3309-4ad5-9cda-89d8768c196c" providerId="ADAL" clId="{0F9FA1C4-8EC9-4DE8-BFCA-9B86D0DC2C7F}" dt="2022-05-23T13:45:53.265" v="224" actId="20577"/>
          <ac:spMkLst>
            <pc:docMk/>
            <pc:sldMk cId="1249577644" sldId="1813"/>
            <ac:spMk id="9" creationId="{7338BE28-D00B-93CA-10F7-2BD08443AD74}"/>
          </ac:spMkLst>
        </pc:spChg>
        <pc:spChg chg="mod">
          <ac:chgData name="Sci Library User" userId="a53bcd92-3309-4ad5-9cda-89d8768c196c" providerId="ADAL" clId="{0F9FA1C4-8EC9-4DE8-BFCA-9B86D0DC2C7F}" dt="2022-05-24T04:20:46.274" v="6531" actId="20577"/>
          <ac:spMkLst>
            <pc:docMk/>
            <pc:sldMk cId="1249577644" sldId="1813"/>
            <ac:spMk id="10" creationId="{5771FC72-87E5-07B5-940E-F54739DAFB33}"/>
          </ac:spMkLst>
        </pc:spChg>
      </pc:sldChg>
      <pc:sldChg chg="modSp add mod">
        <pc:chgData name="Sci Library User" userId="a53bcd92-3309-4ad5-9cda-89d8768c196c" providerId="ADAL" clId="{0F9FA1C4-8EC9-4DE8-BFCA-9B86D0DC2C7F}" dt="2022-05-23T13:54:56.311" v="1077" actId="20577"/>
        <pc:sldMkLst>
          <pc:docMk/>
          <pc:sldMk cId="2282740654" sldId="1814"/>
        </pc:sldMkLst>
        <pc:spChg chg="mod">
          <ac:chgData name="Sci Library User" userId="a53bcd92-3309-4ad5-9cda-89d8768c196c" providerId="ADAL" clId="{0F9FA1C4-8EC9-4DE8-BFCA-9B86D0DC2C7F}" dt="2022-05-23T13:48:17.871" v="248" actId="20577"/>
          <ac:spMkLst>
            <pc:docMk/>
            <pc:sldMk cId="2282740654" sldId="1814"/>
            <ac:spMk id="2" creationId="{FEB3E45E-4669-C579-745D-329A021FADC5}"/>
          </ac:spMkLst>
        </pc:spChg>
        <pc:spChg chg="mod">
          <ac:chgData name="Sci Library User" userId="a53bcd92-3309-4ad5-9cda-89d8768c196c" providerId="ADAL" clId="{0F9FA1C4-8EC9-4DE8-BFCA-9B86D0DC2C7F}" dt="2022-05-23T13:54:56.311" v="1077" actId="20577"/>
          <ac:spMkLst>
            <pc:docMk/>
            <pc:sldMk cId="2282740654" sldId="1814"/>
            <ac:spMk id="3" creationId="{97A83E51-9F36-905C-6E5B-4F336B833380}"/>
          </ac:spMkLst>
        </pc:spChg>
      </pc:sldChg>
      <pc:sldChg chg="modSp add mod">
        <pc:chgData name="Sci Library User" userId="a53bcd92-3309-4ad5-9cda-89d8768c196c" providerId="ADAL" clId="{0F9FA1C4-8EC9-4DE8-BFCA-9B86D0DC2C7F}" dt="2022-05-23T14:00:36.851" v="1562" actId="207"/>
        <pc:sldMkLst>
          <pc:docMk/>
          <pc:sldMk cId="3004481014" sldId="1815"/>
        </pc:sldMkLst>
        <pc:spChg chg="mod">
          <ac:chgData name="Sci Library User" userId="a53bcd92-3309-4ad5-9cda-89d8768c196c" providerId="ADAL" clId="{0F9FA1C4-8EC9-4DE8-BFCA-9B86D0DC2C7F}" dt="2022-05-23T14:00:36.851" v="1562" actId="207"/>
          <ac:spMkLst>
            <pc:docMk/>
            <pc:sldMk cId="3004481014" sldId="1815"/>
            <ac:spMk id="3" creationId="{97A83E51-9F36-905C-6E5B-4F336B833380}"/>
          </ac:spMkLst>
        </pc:spChg>
      </pc:sldChg>
      <pc:sldChg chg="addSp delSp modSp new mod modClrScheme chgLayout">
        <pc:chgData name="Sci Library User" userId="a53bcd92-3309-4ad5-9cda-89d8768c196c" providerId="ADAL" clId="{0F9FA1C4-8EC9-4DE8-BFCA-9B86D0DC2C7F}" dt="2022-05-23T14:28:38.641" v="2839" actId="122"/>
        <pc:sldMkLst>
          <pc:docMk/>
          <pc:sldMk cId="1597971824" sldId="1816"/>
        </pc:sldMkLst>
        <pc:spChg chg="del mod ord">
          <ac:chgData name="Sci Library User" userId="a53bcd92-3309-4ad5-9cda-89d8768c196c" providerId="ADAL" clId="{0F9FA1C4-8EC9-4DE8-BFCA-9B86D0DC2C7F}" dt="2022-05-23T14:02:40.026" v="1567" actId="700"/>
          <ac:spMkLst>
            <pc:docMk/>
            <pc:sldMk cId="1597971824" sldId="1816"/>
            <ac:spMk id="2" creationId="{52DB61AE-826B-EB2B-D6FB-C33245770B72}"/>
          </ac:spMkLst>
        </pc:spChg>
        <pc:spChg chg="del mod ord">
          <ac:chgData name="Sci Library User" userId="a53bcd92-3309-4ad5-9cda-89d8768c196c" providerId="ADAL" clId="{0F9FA1C4-8EC9-4DE8-BFCA-9B86D0DC2C7F}" dt="2022-05-23T14:02:40.026" v="1567" actId="700"/>
          <ac:spMkLst>
            <pc:docMk/>
            <pc:sldMk cId="1597971824" sldId="1816"/>
            <ac:spMk id="3" creationId="{DD5251D8-E614-8C3E-D797-E9150D47FB58}"/>
          </ac:spMkLst>
        </pc:spChg>
        <pc:spChg chg="add mod ord">
          <ac:chgData name="Sci Library User" userId="a53bcd92-3309-4ad5-9cda-89d8768c196c" providerId="ADAL" clId="{0F9FA1C4-8EC9-4DE8-BFCA-9B86D0DC2C7F}" dt="2022-05-23T14:02:45.292" v="1568"/>
          <ac:spMkLst>
            <pc:docMk/>
            <pc:sldMk cId="1597971824" sldId="1816"/>
            <ac:spMk id="4" creationId="{3AE2D94D-9DE9-769A-990E-8222990E5B4B}"/>
          </ac:spMkLst>
        </pc:spChg>
        <pc:spChg chg="add mod ord">
          <ac:chgData name="Sci Library User" userId="a53bcd92-3309-4ad5-9cda-89d8768c196c" providerId="ADAL" clId="{0F9FA1C4-8EC9-4DE8-BFCA-9B86D0DC2C7F}" dt="2022-05-23T14:24:04.649" v="2663" actId="20577"/>
          <ac:spMkLst>
            <pc:docMk/>
            <pc:sldMk cId="1597971824" sldId="1816"/>
            <ac:spMk id="5" creationId="{859B0015-41EB-E94F-256D-2791248E623B}"/>
          </ac:spMkLst>
        </pc:spChg>
        <pc:graphicFrameChg chg="add del mod modGraphic">
          <ac:chgData name="Sci Library User" userId="a53bcd92-3309-4ad5-9cda-89d8768c196c" providerId="ADAL" clId="{0F9FA1C4-8EC9-4DE8-BFCA-9B86D0DC2C7F}" dt="2022-05-23T14:09:02.980" v="1897" actId="478"/>
          <ac:graphicFrameMkLst>
            <pc:docMk/>
            <pc:sldMk cId="1597971824" sldId="1816"/>
            <ac:graphicFrameMk id="6" creationId="{B4050CE7-849B-7C06-FDB2-EB49555352DD}"/>
          </ac:graphicFrameMkLst>
        </pc:graphicFrameChg>
        <pc:graphicFrameChg chg="add mod modGraphic">
          <ac:chgData name="Sci Library User" userId="a53bcd92-3309-4ad5-9cda-89d8768c196c" providerId="ADAL" clId="{0F9FA1C4-8EC9-4DE8-BFCA-9B86D0DC2C7F}" dt="2022-05-23T14:28:35.922" v="2838" actId="122"/>
          <ac:graphicFrameMkLst>
            <pc:docMk/>
            <pc:sldMk cId="1597971824" sldId="1816"/>
            <ac:graphicFrameMk id="7" creationId="{18E58028-6E2A-86BD-1A56-C671448ABDCA}"/>
          </ac:graphicFrameMkLst>
        </pc:graphicFrameChg>
        <pc:graphicFrameChg chg="add mod modGraphic">
          <ac:chgData name="Sci Library User" userId="a53bcd92-3309-4ad5-9cda-89d8768c196c" providerId="ADAL" clId="{0F9FA1C4-8EC9-4DE8-BFCA-9B86D0DC2C7F}" dt="2022-05-23T14:28:38.641" v="2839" actId="122"/>
          <ac:graphicFrameMkLst>
            <pc:docMk/>
            <pc:sldMk cId="1597971824" sldId="1816"/>
            <ac:graphicFrameMk id="8" creationId="{46F97821-7A76-4DE8-6785-66C6A1D8F242}"/>
          </ac:graphicFrameMkLst>
        </pc:graphicFrameChg>
      </pc:sldChg>
      <pc:sldChg chg="modSp add mod">
        <pc:chgData name="Sci Library User" userId="a53bcd92-3309-4ad5-9cda-89d8768c196c" providerId="ADAL" clId="{0F9FA1C4-8EC9-4DE8-BFCA-9B86D0DC2C7F}" dt="2022-05-23T14:29:04.151" v="2846" actId="122"/>
        <pc:sldMkLst>
          <pc:docMk/>
          <pc:sldMk cId="743579123" sldId="1817"/>
        </pc:sldMkLst>
        <pc:spChg chg="mod">
          <ac:chgData name="Sci Library User" userId="a53bcd92-3309-4ad5-9cda-89d8768c196c" providerId="ADAL" clId="{0F9FA1C4-8EC9-4DE8-BFCA-9B86D0DC2C7F}" dt="2022-05-23T14:13:03.641" v="2247" actId="20577"/>
          <ac:spMkLst>
            <pc:docMk/>
            <pc:sldMk cId="743579123" sldId="1817"/>
            <ac:spMk id="5" creationId="{859B0015-41EB-E94F-256D-2791248E623B}"/>
          </ac:spMkLst>
        </pc:spChg>
        <pc:graphicFrameChg chg="mod modGraphic">
          <ac:chgData name="Sci Library User" userId="a53bcd92-3309-4ad5-9cda-89d8768c196c" providerId="ADAL" clId="{0F9FA1C4-8EC9-4DE8-BFCA-9B86D0DC2C7F}" dt="2022-05-23T14:29:01.793" v="2845" actId="122"/>
          <ac:graphicFrameMkLst>
            <pc:docMk/>
            <pc:sldMk cId="743579123" sldId="1817"/>
            <ac:graphicFrameMk id="7" creationId="{18E58028-6E2A-86BD-1A56-C671448ABDCA}"/>
          </ac:graphicFrameMkLst>
        </pc:graphicFrameChg>
        <pc:graphicFrameChg chg="mod modGraphic">
          <ac:chgData name="Sci Library User" userId="a53bcd92-3309-4ad5-9cda-89d8768c196c" providerId="ADAL" clId="{0F9FA1C4-8EC9-4DE8-BFCA-9B86D0DC2C7F}" dt="2022-05-23T14:29:04.151" v="2846" actId="122"/>
          <ac:graphicFrameMkLst>
            <pc:docMk/>
            <pc:sldMk cId="743579123" sldId="1817"/>
            <ac:graphicFrameMk id="8" creationId="{46F97821-7A76-4DE8-6785-66C6A1D8F242}"/>
          </ac:graphicFrameMkLst>
        </pc:graphicFrameChg>
      </pc:sldChg>
      <pc:sldChg chg="addSp delSp modSp add mod modAnim">
        <pc:chgData name="Sci Library User" userId="a53bcd92-3309-4ad5-9cda-89d8768c196c" providerId="ADAL" clId="{0F9FA1C4-8EC9-4DE8-BFCA-9B86D0DC2C7F}" dt="2022-05-23T14:28:56.346" v="2844" actId="122"/>
        <pc:sldMkLst>
          <pc:docMk/>
          <pc:sldMk cId="635009365" sldId="1818"/>
        </pc:sldMkLst>
        <pc:spChg chg="add mod">
          <ac:chgData name="Sci Library User" userId="a53bcd92-3309-4ad5-9cda-89d8768c196c" providerId="ADAL" clId="{0F9FA1C4-8EC9-4DE8-BFCA-9B86D0DC2C7F}" dt="2022-05-23T14:18:35.609" v="2435" actId="20577"/>
          <ac:spMkLst>
            <pc:docMk/>
            <pc:sldMk cId="635009365" sldId="1818"/>
            <ac:spMk id="2" creationId="{FA0881A6-60AC-CFAC-8C20-EAE7C57DC27A}"/>
          </ac:spMkLst>
        </pc:spChg>
        <pc:spChg chg="mod">
          <ac:chgData name="Sci Library User" userId="a53bcd92-3309-4ad5-9cda-89d8768c196c" providerId="ADAL" clId="{0F9FA1C4-8EC9-4DE8-BFCA-9B86D0DC2C7F}" dt="2022-05-23T14:14:31.734" v="2314" actId="20577"/>
          <ac:spMkLst>
            <pc:docMk/>
            <pc:sldMk cId="635009365" sldId="1818"/>
            <ac:spMk id="5" creationId="{859B0015-41EB-E94F-256D-2791248E623B}"/>
          </ac:spMkLst>
        </pc:spChg>
        <pc:spChg chg="add del mod">
          <ac:chgData name="Sci Library User" userId="a53bcd92-3309-4ad5-9cda-89d8768c196c" providerId="ADAL" clId="{0F9FA1C4-8EC9-4DE8-BFCA-9B86D0DC2C7F}" dt="2022-05-23T14:15:37.765" v="2334"/>
          <ac:spMkLst>
            <pc:docMk/>
            <pc:sldMk cId="635009365" sldId="1818"/>
            <ac:spMk id="9" creationId="{B52E2932-0FA2-827E-0CC9-32370F327C2F}"/>
          </ac:spMkLst>
        </pc:spChg>
        <pc:spChg chg="add mod">
          <ac:chgData name="Sci Library User" userId="a53bcd92-3309-4ad5-9cda-89d8768c196c" providerId="ADAL" clId="{0F9FA1C4-8EC9-4DE8-BFCA-9B86D0DC2C7F}" dt="2022-05-23T14:18:04.465" v="2419" actId="1076"/>
          <ac:spMkLst>
            <pc:docMk/>
            <pc:sldMk cId="635009365" sldId="1818"/>
            <ac:spMk id="11" creationId="{2896DFF6-9B61-5C1E-CB98-B7734105C817}"/>
          </ac:spMkLst>
        </pc:spChg>
        <pc:spChg chg="add mod">
          <ac:chgData name="Sci Library User" userId="a53bcd92-3309-4ad5-9cda-89d8768c196c" providerId="ADAL" clId="{0F9FA1C4-8EC9-4DE8-BFCA-9B86D0DC2C7F}" dt="2022-05-23T14:18:10.956" v="2421" actId="1076"/>
          <ac:spMkLst>
            <pc:docMk/>
            <pc:sldMk cId="635009365" sldId="1818"/>
            <ac:spMk id="13" creationId="{56D4E56C-2FF8-2F23-0C55-D7EB6048EA4C}"/>
          </ac:spMkLst>
        </pc:spChg>
        <pc:spChg chg="add mod">
          <ac:chgData name="Sci Library User" userId="a53bcd92-3309-4ad5-9cda-89d8768c196c" providerId="ADAL" clId="{0F9FA1C4-8EC9-4DE8-BFCA-9B86D0DC2C7F}" dt="2022-05-23T14:18:52.835" v="2452" actId="20577"/>
          <ac:spMkLst>
            <pc:docMk/>
            <pc:sldMk cId="635009365" sldId="1818"/>
            <ac:spMk id="15" creationId="{ED62EA2B-4581-D661-3D7A-F30E9FF261ED}"/>
          </ac:spMkLst>
        </pc:spChg>
        <pc:spChg chg="add mod">
          <ac:chgData name="Sci Library User" userId="a53bcd92-3309-4ad5-9cda-89d8768c196c" providerId="ADAL" clId="{0F9FA1C4-8EC9-4DE8-BFCA-9B86D0DC2C7F}" dt="2022-05-23T14:20:01.955" v="2467" actId="1076"/>
          <ac:spMkLst>
            <pc:docMk/>
            <pc:sldMk cId="635009365" sldId="1818"/>
            <ac:spMk id="16" creationId="{F755EB4D-B7A7-A4A1-423C-0D7F497AD3C5}"/>
          </ac:spMkLst>
        </pc:spChg>
        <pc:graphicFrameChg chg="mod modGraphic">
          <ac:chgData name="Sci Library User" userId="a53bcd92-3309-4ad5-9cda-89d8768c196c" providerId="ADAL" clId="{0F9FA1C4-8EC9-4DE8-BFCA-9B86D0DC2C7F}" dt="2022-05-23T14:28:44.110" v="2840" actId="122"/>
          <ac:graphicFrameMkLst>
            <pc:docMk/>
            <pc:sldMk cId="635009365" sldId="1818"/>
            <ac:graphicFrameMk id="7" creationId="{18E58028-6E2A-86BD-1A56-C671448ABDCA}"/>
          </ac:graphicFrameMkLst>
        </pc:graphicFrameChg>
        <pc:graphicFrameChg chg="mod modGraphic">
          <ac:chgData name="Sci Library User" userId="a53bcd92-3309-4ad5-9cda-89d8768c196c" providerId="ADAL" clId="{0F9FA1C4-8EC9-4DE8-BFCA-9B86D0DC2C7F}" dt="2022-05-23T14:28:48.434" v="2841" actId="122"/>
          <ac:graphicFrameMkLst>
            <pc:docMk/>
            <pc:sldMk cId="635009365" sldId="1818"/>
            <ac:graphicFrameMk id="8" creationId="{46F97821-7A76-4DE8-6785-66C6A1D8F242}"/>
          </ac:graphicFrameMkLst>
        </pc:graphicFrameChg>
        <pc:graphicFrameChg chg="add mod modGraphic">
          <ac:chgData name="Sci Library User" userId="a53bcd92-3309-4ad5-9cda-89d8768c196c" providerId="ADAL" clId="{0F9FA1C4-8EC9-4DE8-BFCA-9B86D0DC2C7F}" dt="2022-05-23T14:28:50.830" v="2842" actId="122"/>
          <ac:graphicFrameMkLst>
            <pc:docMk/>
            <pc:sldMk cId="635009365" sldId="1818"/>
            <ac:graphicFrameMk id="10" creationId="{CDBBF20C-2DE2-A26F-2ADC-AF9AC4294F04}"/>
          </ac:graphicFrameMkLst>
        </pc:graphicFrameChg>
        <pc:graphicFrameChg chg="add mod modGraphic">
          <ac:chgData name="Sci Library User" userId="a53bcd92-3309-4ad5-9cda-89d8768c196c" providerId="ADAL" clId="{0F9FA1C4-8EC9-4DE8-BFCA-9B86D0DC2C7F}" dt="2022-05-23T14:28:53.494" v="2843" actId="122"/>
          <ac:graphicFrameMkLst>
            <pc:docMk/>
            <pc:sldMk cId="635009365" sldId="1818"/>
            <ac:graphicFrameMk id="12" creationId="{A9BB87FE-59B8-6F69-7FA6-59BEB5B8C2AD}"/>
          </ac:graphicFrameMkLst>
        </pc:graphicFrameChg>
        <pc:graphicFrameChg chg="add mod modGraphic">
          <ac:chgData name="Sci Library User" userId="a53bcd92-3309-4ad5-9cda-89d8768c196c" providerId="ADAL" clId="{0F9FA1C4-8EC9-4DE8-BFCA-9B86D0DC2C7F}" dt="2022-05-23T14:28:56.346" v="2844" actId="122"/>
          <ac:graphicFrameMkLst>
            <pc:docMk/>
            <pc:sldMk cId="635009365" sldId="1818"/>
            <ac:graphicFrameMk id="14" creationId="{41A58BEC-F66F-E912-4B64-96F0D449F1C0}"/>
          </ac:graphicFrameMkLst>
        </pc:graphicFrameChg>
      </pc:sldChg>
      <pc:sldChg chg="addSp delSp modSp add mod">
        <pc:chgData name="Sci Library User" userId="a53bcd92-3309-4ad5-9cda-89d8768c196c" providerId="ADAL" clId="{0F9FA1C4-8EC9-4DE8-BFCA-9B86D0DC2C7F}" dt="2022-05-23T14:32:27.932" v="2920"/>
        <pc:sldMkLst>
          <pc:docMk/>
          <pc:sldMk cId="180493269" sldId="1819"/>
        </pc:sldMkLst>
        <pc:spChg chg="mod">
          <ac:chgData name="Sci Library User" userId="a53bcd92-3309-4ad5-9cda-89d8768c196c" providerId="ADAL" clId="{0F9FA1C4-8EC9-4DE8-BFCA-9B86D0DC2C7F}" dt="2022-05-23T14:25:10.403" v="2777" actId="20577"/>
          <ac:spMkLst>
            <pc:docMk/>
            <pc:sldMk cId="180493269" sldId="1819"/>
            <ac:spMk id="5" creationId="{859B0015-41EB-E94F-256D-2791248E623B}"/>
          </ac:spMkLst>
        </pc:spChg>
        <pc:graphicFrameChg chg="add del mod">
          <ac:chgData name="Sci Library User" userId="a53bcd92-3309-4ad5-9cda-89d8768c196c" providerId="ADAL" clId="{0F9FA1C4-8EC9-4DE8-BFCA-9B86D0DC2C7F}" dt="2022-05-23T14:32:27.932" v="2920"/>
          <ac:graphicFrameMkLst>
            <pc:docMk/>
            <pc:sldMk cId="180493269" sldId="1819"/>
            <ac:graphicFrameMk id="6" creationId="{3B590693-3DDF-050C-778B-D79AF07C0400}"/>
          </ac:graphicFrameMkLst>
        </pc:graphicFrameChg>
        <pc:graphicFrameChg chg="modGraphic">
          <ac:chgData name="Sci Library User" userId="a53bcd92-3309-4ad5-9cda-89d8768c196c" providerId="ADAL" clId="{0F9FA1C4-8EC9-4DE8-BFCA-9B86D0DC2C7F}" dt="2022-05-23T14:29:08.785" v="2847" actId="122"/>
          <ac:graphicFrameMkLst>
            <pc:docMk/>
            <pc:sldMk cId="180493269" sldId="1819"/>
            <ac:graphicFrameMk id="7" creationId="{18E58028-6E2A-86BD-1A56-C671448ABDCA}"/>
          </ac:graphicFrameMkLst>
        </pc:graphicFrameChg>
        <pc:graphicFrameChg chg="modGraphic">
          <ac:chgData name="Sci Library User" userId="a53bcd92-3309-4ad5-9cda-89d8768c196c" providerId="ADAL" clId="{0F9FA1C4-8EC9-4DE8-BFCA-9B86D0DC2C7F}" dt="2022-05-23T14:29:11.595" v="2848" actId="122"/>
          <ac:graphicFrameMkLst>
            <pc:docMk/>
            <pc:sldMk cId="180493269" sldId="1819"/>
            <ac:graphicFrameMk id="8" creationId="{46F97821-7A76-4DE8-6785-66C6A1D8F242}"/>
          </ac:graphicFrameMkLst>
        </pc:graphicFrameChg>
      </pc:sldChg>
      <pc:sldChg chg="add del">
        <pc:chgData name="Sci Library User" userId="a53bcd92-3309-4ad5-9cda-89d8768c196c" providerId="ADAL" clId="{0F9FA1C4-8EC9-4DE8-BFCA-9B86D0DC2C7F}" dt="2022-05-23T14:25:35.939" v="2779"/>
        <pc:sldMkLst>
          <pc:docMk/>
          <pc:sldMk cId="495108524" sldId="1820"/>
        </pc:sldMkLst>
      </pc:sldChg>
      <pc:sldChg chg="addSp delSp modSp add mod">
        <pc:chgData name="Sci Library User" userId="a53bcd92-3309-4ad5-9cda-89d8768c196c" providerId="ADAL" clId="{0F9FA1C4-8EC9-4DE8-BFCA-9B86D0DC2C7F}" dt="2022-05-23T14:32:15.952" v="2917" actId="20577"/>
        <pc:sldMkLst>
          <pc:docMk/>
          <pc:sldMk cId="1258607804" sldId="1820"/>
        </pc:sldMkLst>
        <pc:spChg chg="add mod">
          <ac:chgData name="Sci Library User" userId="a53bcd92-3309-4ad5-9cda-89d8768c196c" providerId="ADAL" clId="{0F9FA1C4-8EC9-4DE8-BFCA-9B86D0DC2C7F}" dt="2022-05-23T14:27:19.686" v="2806" actId="1076"/>
          <ac:spMkLst>
            <pc:docMk/>
            <pc:sldMk cId="1258607804" sldId="1820"/>
            <ac:spMk id="2" creationId="{3ACCF9F6-5FF0-B397-403F-1CF814E3897F}"/>
          </ac:spMkLst>
        </pc:spChg>
        <pc:spChg chg="del mod">
          <ac:chgData name="Sci Library User" userId="a53bcd92-3309-4ad5-9cda-89d8768c196c" providerId="ADAL" clId="{0F9FA1C4-8EC9-4DE8-BFCA-9B86D0DC2C7F}" dt="2022-05-23T14:25:50" v="2782" actId="478"/>
          <ac:spMkLst>
            <pc:docMk/>
            <pc:sldMk cId="1258607804" sldId="1820"/>
            <ac:spMk id="5" creationId="{859B0015-41EB-E94F-256D-2791248E623B}"/>
          </ac:spMkLst>
        </pc:spChg>
        <pc:spChg chg="add mod">
          <ac:chgData name="Sci Library User" userId="a53bcd92-3309-4ad5-9cda-89d8768c196c" providerId="ADAL" clId="{0F9FA1C4-8EC9-4DE8-BFCA-9B86D0DC2C7F}" dt="2022-05-23T14:27:19.686" v="2806" actId="1076"/>
          <ac:spMkLst>
            <pc:docMk/>
            <pc:sldMk cId="1258607804" sldId="1820"/>
            <ac:spMk id="9" creationId="{1F0DEB9C-430A-026F-D7E8-DA460264F8B1}"/>
          </ac:spMkLst>
        </pc:spChg>
        <pc:spChg chg="add mod">
          <ac:chgData name="Sci Library User" userId="a53bcd92-3309-4ad5-9cda-89d8768c196c" providerId="ADAL" clId="{0F9FA1C4-8EC9-4DE8-BFCA-9B86D0DC2C7F}" dt="2022-05-23T14:27:22.345" v="2807" actId="1076"/>
          <ac:spMkLst>
            <pc:docMk/>
            <pc:sldMk cId="1258607804" sldId="1820"/>
            <ac:spMk id="10" creationId="{9F4293E5-076E-60EA-0A6A-9A15F0F35414}"/>
          </ac:spMkLst>
        </pc:spChg>
        <pc:graphicFrameChg chg="mod modGraphic">
          <ac:chgData name="Sci Library User" userId="a53bcd92-3309-4ad5-9cda-89d8768c196c" providerId="ADAL" clId="{0F9FA1C4-8EC9-4DE8-BFCA-9B86D0DC2C7F}" dt="2022-05-23T14:29:16.051" v="2849" actId="122"/>
          <ac:graphicFrameMkLst>
            <pc:docMk/>
            <pc:sldMk cId="1258607804" sldId="1820"/>
            <ac:graphicFrameMk id="7" creationId="{18E58028-6E2A-86BD-1A56-C671448ABDCA}"/>
          </ac:graphicFrameMkLst>
        </pc:graphicFrameChg>
        <pc:graphicFrameChg chg="mod modGraphic">
          <ac:chgData name="Sci Library User" userId="a53bcd92-3309-4ad5-9cda-89d8768c196c" providerId="ADAL" clId="{0F9FA1C4-8EC9-4DE8-BFCA-9B86D0DC2C7F}" dt="2022-05-23T14:29:18.888" v="2850" actId="122"/>
          <ac:graphicFrameMkLst>
            <pc:docMk/>
            <pc:sldMk cId="1258607804" sldId="1820"/>
            <ac:graphicFrameMk id="8" creationId="{46F97821-7A76-4DE8-6785-66C6A1D8F242}"/>
          </ac:graphicFrameMkLst>
        </pc:graphicFrameChg>
        <pc:graphicFrameChg chg="add mod modGraphic">
          <ac:chgData name="Sci Library User" userId="a53bcd92-3309-4ad5-9cda-89d8768c196c" providerId="ADAL" clId="{0F9FA1C4-8EC9-4DE8-BFCA-9B86D0DC2C7F}" dt="2022-05-23T14:32:15.952" v="2917" actId="20577"/>
          <ac:graphicFrameMkLst>
            <pc:docMk/>
            <pc:sldMk cId="1258607804" sldId="1820"/>
            <ac:graphicFrameMk id="11" creationId="{365B8CF3-969E-250B-1AF2-35C40AC54CCF}"/>
          </ac:graphicFrameMkLst>
        </pc:graphicFrameChg>
      </pc:sldChg>
      <pc:sldChg chg="addSp modSp add mod">
        <pc:chgData name="Sci Library User" userId="a53bcd92-3309-4ad5-9cda-89d8768c196c" providerId="ADAL" clId="{0F9FA1C4-8EC9-4DE8-BFCA-9B86D0DC2C7F}" dt="2022-05-23T14:32:21.916" v="2918"/>
        <pc:sldMkLst>
          <pc:docMk/>
          <pc:sldMk cId="2372455344" sldId="1821"/>
        </pc:sldMkLst>
        <pc:spChg chg="mod">
          <ac:chgData name="Sci Library User" userId="a53bcd92-3309-4ad5-9cda-89d8768c196c" providerId="ADAL" clId="{0F9FA1C4-8EC9-4DE8-BFCA-9B86D0DC2C7F}" dt="2022-05-23T14:30:55.098" v="2885" actId="20577"/>
          <ac:spMkLst>
            <pc:docMk/>
            <pc:sldMk cId="2372455344" sldId="1821"/>
            <ac:spMk id="10" creationId="{9F4293E5-076E-60EA-0A6A-9A15F0F35414}"/>
          </ac:spMkLst>
        </pc:spChg>
        <pc:graphicFrameChg chg="modGraphic">
          <ac:chgData name="Sci Library User" userId="a53bcd92-3309-4ad5-9cda-89d8768c196c" providerId="ADAL" clId="{0F9FA1C4-8EC9-4DE8-BFCA-9B86D0DC2C7F}" dt="2022-05-23T14:29:23.599" v="2851" actId="122"/>
          <ac:graphicFrameMkLst>
            <pc:docMk/>
            <pc:sldMk cId="2372455344" sldId="1821"/>
            <ac:graphicFrameMk id="7" creationId="{18E58028-6E2A-86BD-1A56-C671448ABDCA}"/>
          </ac:graphicFrameMkLst>
        </pc:graphicFrameChg>
        <pc:graphicFrameChg chg="modGraphic">
          <ac:chgData name="Sci Library User" userId="a53bcd92-3309-4ad5-9cda-89d8768c196c" providerId="ADAL" clId="{0F9FA1C4-8EC9-4DE8-BFCA-9B86D0DC2C7F}" dt="2022-05-23T14:29:26.386" v="2852" actId="122"/>
          <ac:graphicFrameMkLst>
            <pc:docMk/>
            <pc:sldMk cId="2372455344" sldId="1821"/>
            <ac:graphicFrameMk id="8" creationId="{46F97821-7A76-4DE8-6785-66C6A1D8F242}"/>
          </ac:graphicFrameMkLst>
        </pc:graphicFrameChg>
        <pc:graphicFrameChg chg="add mod">
          <ac:chgData name="Sci Library User" userId="a53bcd92-3309-4ad5-9cda-89d8768c196c" providerId="ADAL" clId="{0F9FA1C4-8EC9-4DE8-BFCA-9B86D0DC2C7F}" dt="2022-05-23T14:32:21.916" v="2918"/>
          <ac:graphicFrameMkLst>
            <pc:docMk/>
            <pc:sldMk cId="2372455344" sldId="1821"/>
            <ac:graphicFrameMk id="11" creationId="{B40D8063-6803-E93E-972B-45FF9DCC1674}"/>
          </ac:graphicFrameMkLst>
        </pc:graphicFrameChg>
      </pc:sldChg>
      <pc:sldChg chg="addSp modSp add mod">
        <pc:chgData name="Sci Library User" userId="a53bcd92-3309-4ad5-9cda-89d8768c196c" providerId="ADAL" clId="{0F9FA1C4-8EC9-4DE8-BFCA-9B86D0DC2C7F}" dt="2022-05-23T14:32:31.053" v="2921"/>
        <pc:sldMkLst>
          <pc:docMk/>
          <pc:sldMk cId="2458639138" sldId="1822"/>
        </pc:sldMkLst>
        <pc:spChg chg="mod">
          <ac:chgData name="Sci Library User" userId="a53bcd92-3309-4ad5-9cda-89d8768c196c" providerId="ADAL" clId="{0F9FA1C4-8EC9-4DE8-BFCA-9B86D0DC2C7F}" dt="2022-05-23T14:30:58.926" v="2887" actId="20577"/>
          <ac:spMkLst>
            <pc:docMk/>
            <pc:sldMk cId="2458639138" sldId="1822"/>
            <ac:spMk id="10" creationId="{9F4293E5-076E-60EA-0A6A-9A15F0F35414}"/>
          </ac:spMkLst>
        </pc:spChg>
        <pc:graphicFrameChg chg="modGraphic">
          <ac:chgData name="Sci Library User" userId="a53bcd92-3309-4ad5-9cda-89d8768c196c" providerId="ADAL" clId="{0F9FA1C4-8EC9-4DE8-BFCA-9B86D0DC2C7F}" dt="2022-05-23T14:30:13.501" v="2878"/>
          <ac:graphicFrameMkLst>
            <pc:docMk/>
            <pc:sldMk cId="2458639138" sldId="1822"/>
            <ac:graphicFrameMk id="7" creationId="{18E58028-6E2A-86BD-1A56-C671448ABDCA}"/>
          </ac:graphicFrameMkLst>
        </pc:graphicFrameChg>
        <pc:graphicFrameChg chg="modGraphic">
          <ac:chgData name="Sci Library User" userId="a53bcd92-3309-4ad5-9cda-89d8768c196c" providerId="ADAL" clId="{0F9FA1C4-8EC9-4DE8-BFCA-9B86D0DC2C7F}" dt="2022-05-23T14:29:33.169" v="2854" actId="122"/>
          <ac:graphicFrameMkLst>
            <pc:docMk/>
            <pc:sldMk cId="2458639138" sldId="1822"/>
            <ac:graphicFrameMk id="8" creationId="{46F97821-7A76-4DE8-6785-66C6A1D8F242}"/>
          </ac:graphicFrameMkLst>
        </pc:graphicFrameChg>
        <pc:graphicFrameChg chg="add mod">
          <ac:chgData name="Sci Library User" userId="a53bcd92-3309-4ad5-9cda-89d8768c196c" providerId="ADAL" clId="{0F9FA1C4-8EC9-4DE8-BFCA-9B86D0DC2C7F}" dt="2022-05-23T14:32:31.053" v="2921"/>
          <ac:graphicFrameMkLst>
            <pc:docMk/>
            <pc:sldMk cId="2458639138" sldId="1822"/>
            <ac:graphicFrameMk id="11" creationId="{B5E2F5DA-255A-98FA-B73F-5B9B8EBF3B04}"/>
          </ac:graphicFrameMkLst>
        </pc:graphicFrameChg>
      </pc:sldChg>
      <pc:sldChg chg="addSp modSp add mod">
        <pc:chgData name="Sci Library User" userId="a53bcd92-3309-4ad5-9cda-89d8768c196c" providerId="ADAL" clId="{0F9FA1C4-8EC9-4DE8-BFCA-9B86D0DC2C7F}" dt="2022-05-23T14:32:33.118" v="2922"/>
        <pc:sldMkLst>
          <pc:docMk/>
          <pc:sldMk cId="3554739046" sldId="1823"/>
        </pc:sldMkLst>
        <pc:spChg chg="mod">
          <ac:chgData name="Sci Library User" userId="a53bcd92-3309-4ad5-9cda-89d8768c196c" providerId="ADAL" clId="{0F9FA1C4-8EC9-4DE8-BFCA-9B86D0DC2C7F}" dt="2022-05-23T14:31:08.108" v="2889" actId="20577"/>
          <ac:spMkLst>
            <pc:docMk/>
            <pc:sldMk cId="3554739046" sldId="1823"/>
            <ac:spMk id="10" creationId="{9F4293E5-076E-60EA-0A6A-9A15F0F35414}"/>
          </ac:spMkLst>
        </pc:spChg>
        <pc:graphicFrameChg chg="modGraphic">
          <ac:chgData name="Sci Library User" userId="a53bcd92-3309-4ad5-9cda-89d8768c196c" providerId="ADAL" clId="{0F9FA1C4-8EC9-4DE8-BFCA-9B86D0DC2C7F}" dt="2022-05-23T14:30:38.159" v="2881" actId="20577"/>
          <ac:graphicFrameMkLst>
            <pc:docMk/>
            <pc:sldMk cId="3554739046" sldId="1823"/>
            <ac:graphicFrameMk id="8" creationId="{46F97821-7A76-4DE8-6785-66C6A1D8F242}"/>
          </ac:graphicFrameMkLst>
        </pc:graphicFrameChg>
        <pc:graphicFrameChg chg="add mod">
          <ac:chgData name="Sci Library User" userId="a53bcd92-3309-4ad5-9cda-89d8768c196c" providerId="ADAL" clId="{0F9FA1C4-8EC9-4DE8-BFCA-9B86D0DC2C7F}" dt="2022-05-23T14:32:33.118" v="2922"/>
          <ac:graphicFrameMkLst>
            <pc:docMk/>
            <pc:sldMk cId="3554739046" sldId="1823"/>
            <ac:graphicFrameMk id="11" creationId="{E2051BF4-AA4A-798D-76E2-16E30AD4C479}"/>
          </ac:graphicFrameMkLst>
        </pc:graphicFrameChg>
      </pc:sldChg>
      <pc:sldChg chg="addSp delSp modSp add mod">
        <pc:chgData name="Sci Library User" userId="a53bcd92-3309-4ad5-9cda-89d8768c196c" providerId="ADAL" clId="{0F9FA1C4-8EC9-4DE8-BFCA-9B86D0DC2C7F}" dt="2022-05-23T14:32:49.913" v="2926"/>
        <pc:sldMkLst>
          <pc:docMk/>
          <pc:sldMk cId="4108292477" sldId="1824"/>
        </pc:sldMkLst>
        <pc:graphicFrameChg chg="modGraphic">
          <ac:chgData name="Sci Library User" userId="a53bcd92-3309-4ad5-9cda-89d8768c196c" providerId="ADAL" clId="{0F9FA1C4-8EC9-4DE8-BFCA-9B86D0DC2C7F}" dt="2022-05-23T14:32:49.913" v="2926"/>
          <ac:graphicFrameMkLst>
            <pc:docMk/>
            <pc:sldMk cId="4108292477" sldId="1824"/>
            <ac:graphicFrameMk id="7" creationId="{18E58028-6E2A-86BD-1A56-C671448ABDCA}"/>
          </ac:graphicFrameMkLst>
        </pc:graphicFrameChg>
        <pc:graphicFrameChg chg="add mod">
          <ac:chgData name="Sci Library User" userId="a53bcd92-3309-4ad5-9cda-89d8768c196c" providerId="ADAL" clId="{0F9FA1C4-8EC9-4DE8-BFCA-9B86D0DC2C7F}" dt="2022-05-23T14:32:35.190" v="2923"/>
          <ac:graphicFrameMkLst>
            <pc:docMk/>
            <pc:sldMk cId="4108292477" sldId="1824"/>
            <ac:graphicFrameMk id="11" creationId="{FEF52B76-C295-F5C9-F574-9289770CC99C}"/>
          </ac:graphicFrameMkLst>
        </pc:graphicFrameChg>
        <pc:graphicFrameChg chg="add del mod">
          <ac:chgData name="Sci Library User" userId="a53bcd92-3309-4ad5-9cda-89d8768c196c" providerId="ADAL" clId="{0F9FA1C4-8EC9-4DE8-BFCA-9B86D0DC2C7F}" dt="2022-05-23T14:32:36.539" v="2925"/>
          <ac:graphicFrameMkLst>
            <pc:docMk/>
            <pc:sldMk cId="4108292477" sldId="1824"/>
            <ac:graphicFrameMk id="12" creationId="{48E7B13C-8A10-925B-5562-FA70D884DBE1}"/>
          </ac:graphicFrameMkLst>
        </pc:graphicFrameChg>
      </pc:sldChg>
      <pc:sldChg chg="modSp add mod">
        <pc:chgData name="Sci Library User" userId="a53bcd92-3309-4ad5-9cda-89d8768c196c" providerId="ADAL" clId="{0F9FA1C4-8EC9-4DE8-BFCA-9B86D0DC2C7F}" dt="2022-05-23T14:33:03.506" v="2928"/>
        <pc:sldMkLst>
          <pc:docMk/>
          <pc:sldMk cId="735022430" sldId="1825"/>
        </pc:sldMkLst>
        <pc:graphicFrameChg chg="modGraphic">
          <ac:chgData name="Sci Library User" userId="a53bcd92-3309-4ad5-9cda-89d8768c196c" providerId="ADAL" clId="{0F9FA1C4-8EC9-4DE8-BFCA-9B86D0DC2C7F}" dt="2022-05-23T14:33:03.506" v="2928"/>
          <ac:graphicFrameMkLst>
            <pc:docMk/>
            <pc:sldMk cId="735022430" sldId="1825"/>
            <ac:graphicFrameMk id="7" creationId="{18E58028-6E2A-86BD-1A56-C671448ABDCA}"/>
          </ac:graphicFrameMkLst>
        </pc:graphicFrameChg>
      </pc:sldChg>
      <pc:sldChg chg="modSp add mod">
        <pc:chgData name="Sci Library User" userId="a53bcd92-3309-4ad5-9cda-89d8768c196c" providerId="ADAL" clId="{0F9FA1C4-8EC9-4DE8-BFCA-9B86D0DC2C7F}" dt="2022-05-23T14:33:11.725" v="2931" actId="20577"/>
        <pc:sldMkLst>
          <pc:docMk/>
          <pc:sldMk cId="1680457748" sldId="1826"/>
        </pc:sldMkLst>
        <pc:graphicFrameChg chg="modGraphic">
          <ac:chgData name="Sci Library User" userId="a53bcd92-3309-4ad5-9cda-89d8768c196c" providerId="ADAL" clId="{0F9FA1C4-8EC9-4DE8-BFCA-9B86D0DC2C7F}" dt="2022-05-23T14:33:11.725" v="2931" actId="20577"/>
          <ac:graphicFrameMkLst>
            <pc:docMk/>
            <pc:sldMk cId="1680457748" sldId="1826"/>
            <ac:graphicFrameMk id="8" creationId="{46F97821-7A76-4DE8-6785-66C6A1D8F242}"/>
          </ac:graphicFrameMkLst>
        </pc:graphicFrameChg>
      </pc:sldChg>
      <pc:sldChg chg="modSp add mod">
        <pc:chgData name="Sci Library User" userId="a53bcd92-3309-4ad5-9cda-89d8768c196c" providerId="ADAL" clId="{0F9FA1C4-8EC9-4DE8-BFCA-9B86D0DC2C7F}" dt="2022-05-23T14:38:19.623" v="2936"/>
        <pc:sldMkLst>
          <pc:docMk/>
          <pc:sldMk cId="2417308555" sldId="1827"/>
        </pc:sldMkLst>
        <pc:spChg chg="mod">
          <ac:chgData name="Sci Library User" userId="a53bcd92-3309-4ad5-9cda-89d8768c196c" providerId="ADAL" clId="{0F9FA1C4-8EC9-4DE8-BFCA-9B86D0DC2C7F}" dt="2022-05-23T14:38:09.177" v="2935" actId="20577"/>
          <ac:spMkLst>
            <pc:docMk/>
            <pc:sldMk cId="2417308555" sldId="1827"/>
            <ac:spMk id="10" creationId="{9F4293E5-076E-60EA-0A6A-9A15F0F35414}"/>
          </ac:spMkLst>
        </pc:spChg>
        <pc:graphicFrameChg chg="modGraphic">
          <ac:chgData name="Sci Library User" userId="a53bcd92-3309-4ad5-9cda-89d8768c196c" providerId="ADAL" clId="{0F9FA1C4-8EC9-4DE8-BFCA-9B86D0DC2C7F}" dt="2022-05-23T14:38:19.623" v="2936"/>
          <ac:graphicFrameMkLst>
            <pc:docMk/>
            <pc:sldMk cId="2417308555" sldId="1827"/>
            <ac:graphicFrameMk id="7" creationId="{18E58028-6E2A-86BD-1A56-C671448ABDCA}"/>
          </ac:graphicFrameMkLst>
        </pc:graphicFrameChg>
      </pc:sldChg>
      <pc:sldChg chg="modSp add mod">
        <pc:chgData name="Sci Library User" userId="a53bcd92-3309-4ad5-9cda-89d8768c196c" providerId="ADAL" clId="{0F9FA1C4-8EC9-4DE8-BFCA-9B86D0DC2C7F}" dt="2022-05-23T14:38:58.191" v="2938"/>
        <pc:sldMkLst>
          <pc:docMk/>
          <pc:sldMk cId="2411740365" sldId="1828"/>
        </pc:sldMkLst>
        <pc:graphicFrameChg chg="modGraphic">
          <ac:chgData name="Sci Library User" userId="a53bcd92-3309-4ad5-9cda-89d8768c196c" providerId="ADAL" clId="{0F9FA1C4-8EC9-4DE8-BFCA-9B86D0DC2C7F}" dt="2022-05-23T14:38:58.191" v="2938"/>
          <ac:graphicFrameMkLst>
            <pc:docMk/>
            <pc:sldMk cId="2411740365" sldId="1828"/>
            <ac:graphicFrameMk id="7" creationId="{18E58028-6E2A-86BD-1A56-C671448ABDCA}"/>
          </ac:graphicFrameMkLst>
        </pc:graphicFrameChg>
      </pc:sldChg>
      <pc:sldChg chg="modSp add mod">
        <pc:chgData name="Sci Library User" userId="a53bcd92-3309-4ad5-9cda-89d8768c196c" providerId="ADAL" clId="{0F9FA1C4-8EC9-4DE8-BFCA-9B86D0DC2C7F}" dt="2022-05-23T14:39:13.350" v="2941" actId="20577"/>
        <pc:sldMkLst>
          <pc:docMk/>
          <pc:sldMk cId="2663660784" sldId="1829"/>
        </pc:sldMkLst>
        <pc:graphicFrameChg chg="modGraphic">
          <ac:chgData name="Sci Library User" userId="a53bcd92-3309-4ad5-9cda-89d8768c196c" providerId="ADAL" clId="{0F9FA1C4-8EC9-4DE8-BFCA-9B86D0DC2C7F}" dt="2022-05-23T14:39:13.350" v="2941" actId="20577"/>
          <ac:graphicFrameMkLst>
            <pc:docMk/>
            <pc:sldMk cId="2663660784" sldId="1829"/>
            <ac:graphicFrameMk id="8" creationId="{46F97821-7A76-4DE8-6785-66C6A1D8F242}"/>
          </ac:graphicFrameMkLst>
        </pc:graphicFrameChg>
      </pc:sldChg>
      <pc:sldChg chg="modSp add mod">
        <pc:chgData name="Sci Library User" userId="a53bcd92-3309-4ad5-9cda-89d8768c196c" providerId="ADAL" clId="{0F9FA1C4-8EC9-4DE8-BFCA-9B86D0DC2C7F}" dt="2022-05-23T14:43:01.565" v="2946"/>
        <pc:sldMkLst>
          <pc:docMk/>
          <pc:sldMk cId="529333758" sldId="1830"/>
        </pc:sldMkLst>
        <pc:spChg chg="mod">
          <ac:chgData name="Sci Library User" userId="a53bcd92-3309-4ad5-9cda-89d8768c196c" providerId="ADAL" clId="{0F9FA1C4-8EC9-4DE8-BFCA-9B86D0DC2C7F}" dt="2022-05-23T14:42:48.429" v="2944" actId="20577"/>
          <ac:spMkLst>
            <pc:docMk/>
            <pc:sldMk cId="529333758" sldId="1830"/>
            <ac:spMk id="10" creationId="{9F4293E5-076E-60EA-0A6A-9A15F0F35414}"/>
          </ac:spMkLst>
        </pc:spChg>
        <pc:graphicFrameChg chg="modGraphic">
          <ac:chgData name="Sci Library User" userId="a53bcd92-3309-4ad5-9cda-89d8768c196c" providerId="ADAL" clId="{0F9FA1C4-8EC9-4DE8-BFCA-9B86D0DC2C7F}" dt="2022-05-23T14:43:01.565" v="2946"/>
          <ac:graphicFrameMkLst>
            <pc:docMk/>
            <pc:sldMk cId="529333758" sldId="1830"/>
            <ac:graphicFrameMk id="7" creationId="{18E58028-6E2A-86BD-1A56-C671448ABDCA}"/>
          </ac:graphicFrameMkLst>
        </pc:graphicFrameChg>
      </pc:sldChg>
      <pc:sldChg chg="modSp add mod">
        <pc:chgData name="Sci Library User" userId="a53bcd92-3309-4ad5-9cda-89d8768c196c" providerId="ADAL" clId="{0F9FA1C4-8EC9-4DE8-BFCA-9B86D0DC2C7F}" dt="2022-05-23T14:43:15.855" v="2948"/>
        <pc:sldMkLst>
          <pc:docMk/>
          <pc:sldMk cId="3537529764" sldId="1831"/>
        </pc:sldMkLst>
        <pc:graphicFrameChg chg="modGraphic">
          <ac:chgData name="Sci Library User" userId="a53bcd92-3309-4ad5-9cda-89d8768c196c" providerId="ADAL" clId="{0F9FA1C4-8EC9-4DE8-BFCA-9B86D0DC2C7F}" dt="2022-05-23T14:43:15.855" v="2948"/>
          <ac:graphicFrameMkLst>
            <pc:docMk/>
            <pc:sldMk cId="3537529764" sldId="1831"/>
            <ac:graphicFrameMk id="7" creationId="{18E58028-6E2A-86BD-1A56-C671448ABDCA}"/>
          </ac:graphicFrameMkLst>
        </pc:graphicFrameChg>
      </pc:sldChg>
      <pc:sldChg chg="modSp add mod">
        <pc:chgData name="Sci Library User" userId="a53bcd92-3309-4ad5-9cda-89d8768c196c" providerId="ADAL" clId="{0F9FA1C4-8EC9-4DE8-BFCA-9B86D0DC2C7F}" dt="2022-05-23T14:43:25.098" v="2951" actId="20577"/>
        <pc:sldMkLst>
          <pc:docMk/>
          <pc:sldMk cId="3806893835" sldId="1832"/>
        </pc:sldMkLst>
        <pc:graphicFrameChg chg="modGraphic">
          <ac:chgData name="Sci Library User" userId="a53bcd92-3309-4ad5-9cda-89d8768c196c" providerId="ADAL" clId="{0F9FA1C4-8EC9-4DE8-BFCA-9B86D0DC2C7F}" dt="2022-05-23T14:43:25.098" v="2951" actId="20577"/>
          <ac:graphicFrameMkLst>
            <pc:docMk/>
            <pc:sldMk cId="3806893835" sldId="1832"/>
            <ac:graphicFrameMk id="8" creationId="{46F97821-7A76-4DE8-6785-66C6A1D8F242}"/>
          </ac:graphicFrameMkLst>
        </pc:graphicFrameChg>
      </pc:sldChg>
      <pc:sldChg chg="modSp add mod">
        <pc:chgData name="Sci Library User" userId="a53bcd92-3309-4ad5-9cda-89d8768c196c" providerId="ADAL" clId="{0F9FA1C4-8EC9-4DE8-BFCA-9B86D0DC2C7F}" dt="2022-05-23T14:44:27.384" v="2956"/>
        <pc:sldMkLst>
          <pc:docMk/>
          <pc:sldMk cId="1945384691" sldId="1833"/>
        </pc:sldMkLst>
        <pc:spChg chg="mod">
          <ac:chgData name="Sci Library User" userId="a53bcd92-3309-4ad5-9cda-89d8768c196c" providerId="ADAL" clId="{0F9FA1C4-8EC9-4DE8-BFCA-9B86D0DC2C7F}" dt="2022-05-23T14:44:19.357" v="2955" actId="20577"/>
          <ac:spMkLst>
            <pc:docMk/>
            <pc:sldMk cId="1945384691" sldId="1833"/>
            <ac:spMk id="10" creationId="{9F4293E5-076E-60EA-0A6A-9A15F0F35414}"/>
          </ac:spMkLst>
        </pc:spChg>
        <pc:graphicFrameChg chg="modGraphic">
          <ac:chgData name="Sci Library User" userId="a53bcd92-3309-4ad5-9cda-89d8768c196c" providerId="ADAL" clId="{0F9FA1C4-8EC9-4DE8-BFCA-9B86D0DC2C7F}" dt="2022-05-23T14:44:27.384" v="2956"/>
          <ac:graphicFrameMkLst>
            <pc:docMk/>
            <pc:sldMk cId="1945384691" sldId="1833"/>
            <ac:graphicFrameMk id="7" creationId="{18E58028-6E2A-86BD-1A56-C671448ABDCA}"/>
          </ac:graphicFrameMkLst>
        </pc:graphicFrameChg>
      </pc:sldChg>
      <pc:sldChg chg="modSp add mod">
        <pc:chgData name="Sci Library User" userId="a53bcd92-3309-4ad5-9cda-89d8768c196c" providerId="ADAL" clId="{0F9FA1C4-8EC9-4DE8-BFCA-9B86D0DC2C7F}" dt="2022-05-23T14:44:36.962" v="2958"/>
        <pc:sldMkLst>
          <pc:docMk/>
          <pc:sldMk cId="1647081852" sldId="1834"/>
        </pc:sldMkLst>
        <pc:graphicFrameChg chg="modGraphic">
          <ac:chgData name="Sci Library User" userId="a53bcd92-3309-4ad5-9cda-89d8768c196c" providerId="ADAL" clId="{0F9FA1C4-8EC9-4DE8-BFCA-9B86D0DC2C7F}" dt="2022-05-23T14:44:36.962" v="2958"/>
          <ac:graphicFrameMkLst>
            <pc:docMk/>
            <pc:sldMk cId="1647081852" sldId="1834"/>
            <ac:graphicFrameMk id="7" creationId="{18E58028-6E2A-86BD-1A56-C671448ABDCA}"/>
          </ac:graphicFrameMkLst>
        </pc:graphicFrameChg>
      </pc:sldChg>
      <pc:sldChg chg="modSp add mod">
        <pc:chgData name="Sci Library User" userId="a53bcd92-3309-4ad5-9cda-89d8768c196c" providerId="ADAL" clId="{0F9FA1C4-8EC9-4DE8-BFCA-9B86D0DC2C7F}" dt="2022-05-23T14:44:43.737" v="2961" actId="20577"/>
        <pc:sldMkLst>
          <pc:docMk/>
          <pc:sldMk cId="1960717382" sldId="1835"/>
        </pc:sldMkLst>
        <pc:graphicFrameChg chg="modGraphic">
          <ac:chgData name="Sci Library User" userId="a53bcd92-3309-4ad5-9cda-89d8768c196c" providerId="ADAL" clId="{0F9FA1C4-8EC9-4DE8-BFCA-9B86D0DC2C7F}" dt="2022-05-23T14:44:43.737" v="2961" actId="20577"/>
          <ac:graphicFrameMkLst>
            <pc:docMk/>
            <pc:sldMk cId="1960717382" sldId="1835"/>
            <ac:graphicFrameMk id="8" creationId="{46F97821-7A76-4DE8-6785-66C6A1D8F242}"/>
          </ac:graphicFrameMkLst>
        </pc:graphicFrameChg>
      </pc:sldChg>
      <pc:sldChg chg="modSp add mod">
        <pc:chgData name="Sci Library User" userId="a53bcd92-3309-4ad5-9cda-89d8768c196c" providerId="ADAL" clId="{0F9FA1C4-8EC9-4DE8-BFCA-9B86D0DC2C7F}" dt="2022-05-23T14:45:20.228" v="2966"/>
        <pc:sldMkLst>
          <pc:docMk/>
          <pc:sldMk cId="669769467" sldId="1836"/>
        </pc:sldMkLst>
        <pc:spChg chg="mod">
          <ac:chgData name="Sci Library User" userId="a53bcd92-3309-4ad5-9cda-89d8768c196c" providerId="ADAL" clId="{0F9FA1C4-8EC9-4DE8-BFCA-9B86D0DC2C7F}" dt="2022-05-23T14:44:58.898" v="2964" actId="20577"/>
          <ac:spMkLst>
            <pc:docMk/>
            <pc:sldMk cId="669769467" sldId="1836"/>
            <ac:spMk id="10" creationId="{9F4293E5-076E-60EA-0A6A-9A15F0F35414}"/>
          </ac:spMkLst>
        </pc:spChg>
        <pc:graphicFrameChg chg="modGraphic">
          <ac:chgData name="Sci Library User" userId="a53bcd92-3309-4ad5-9cda-89d8768c196c" providerId="ADAL" clId="{0F9FA1C4-8EC9-4DE8-BFCA-9B86D0DC2C7F}" dt="2022-05-23T14:45:20.228" v="2966"/>
          <ac:graphicFrameMkLst>
            <pc:docMk/>
            <pc:sldMk cId="669769467" sldId="1836"/>
            <ac:graphicFrameMk id="7" creationId="{18E58028-6E2A-86BD-1A56-C671448ABDCA}"/>
          </ac:graphicFrameMkLst>
        </pc:graphicFrameChg>
      </pc:sldChg>
      <pc:sldChg chg="modSp add mod">
        <pc:chgData name="Sci Library User" userId="a53bcd92-3309-4ad5-9cda-89d8768c196c" providerId="ADAL" clId="{0F9FA1C4-8EC9-4DE8-BFCA-9B86D0DC2C7F}" dt="2022-05-23T14:45:38.792" v="2968"/>
        <pc:sldMkLst>
          <pc:docMk/>
          <pc:sldMk cId="2327460732" sldId="1837"/>
        </pc:sldMkLst>
        <pc:graphicFrameChg chg="modGraphic">
          <ac:chgData name="Sci Library User" userId="a53bcd92-3309-4ad5-9cda-89d8768c196c" providerId="ADAL" clId="{0F9FA1C4-8EC9-4DE8-BFCA-9B86D0DC2C7F}" dt="2022-05-23T14:45:38.792" v="2968"/>
          <ac:graphicFrameMkLst>
            <pc:docMk/>
            <pc:sldMk cId="2327460732" sldId="1837"/>
            <ac:graphicFrameMk id="7" creationId="{18E58028-6E2A-86BD-1A56-C671448ABDCA}"/>
          </ac:graphicFrameMkLst>
        </pc:graphicFrameChg>
      </pc:sldChg>
      <pc:sldChg chg="modSp add mod">
        <pc:chgData name="Sci Library User" userId="a53bcd92-3309-4ad5-9cda-89d8768c196c" providerId="ADAL" clId="{0F9FA1C4-8EC9-4DE8-BFCA-9B86D0DC2C7F}" dt="2022-05-23T14:45:46.878" v="2971" actId="20577"/>
        <pc:sldMkLst>
          <pc:docMk/>
          <pc:sldMk cId="703021767" sldId="1838"/>
        </pc:sldMkLst>
        <pc:graphicFrameChg chg="modGraphic">
          <ac:chgData name="Sci Library User" userId="a53bcd92-3309-4ad5-9cda-89d8768c196c" providerId="ADAL" clId="{0F9FA1C4-8EC9-4DE8-BFCA-9B86D0DC2C7F}" dt="2022-05-23T14:45:46.878" v="2971" actId="20577"/>
          <ac:graphicFrameMkLst>
            <pc:docMk/>
            <pc:sldMk cId="703021767" sldId="1838"/>
            <ac:graphicFrameMk id="8" creationId="{46F97821-7A76-4DE8-6785-66C6A1D8F242}"/>
          </ac:graphicFrameMkLst>
        </pc:graphicFrameChg>
      </pc:sldChg>
      <pc:sldChg chg="modSp add mod">
        <pc:chgData name="Sci Library User" userId="a53bcd92-3309-4ad5-9cda-89d8768c196c" providerId="ADAL" clId="{0F9FA1C4-8EC9-4DE8-BFCA-9B86D0DC2C7F}" dt="2022-05-23T14:46:13.380" v="2976"/>
        <pc:sldMkLst>
          <pc:docMk/>
          <pc:sldMk cId="1122064590" sldId="1839"/>
        </pc:sldMkLst>
        <pc:spChg chg="mod">
          <ac:chgData name="Sci Library User" userId="a53bcd92-3309-4ad5-9cda-89d8768c196c" providerId="ADAL" clId="{0F9FA1C4-8EC9-4DE8-BFCA-9B86D0DC2C7F}" dt="2022-05-23T14:46:04.717" v="2975" actId="20577"/>
          <ac:spMkLst>
            <pc:docMk/>
            <pc:sldMk cId="1122064590" sldId="1839"/>
            <ac:spMk id="10" creationId="{9F4293E5-076E-60EA-0A6A-9A15F0F35414}"/>
          </ac:spMkLst>
        </pc:spChg>
        <pc:graphicFrameChg chg="modGraphic">
          <ac:chgData name="Sci Library User" userId="a53bcd92-3309-4ad5-9cda-89d8768c196c" providerId="ADAL" clId="{0F9FA1C4-8EC9-4DE8-BFCA-9B86D0DC2C7F}" dt="2022-05-23T14:46:13.380" v="2976"/>
          <ac:graphicFrameMkLst>
            <pc:docMk/>
            <pc:sldMk cId="1122064590" sldId="1839"/>
            <ac:graphicFrameMk id="7" creationId="{18E58028-6E2A-86BD-1A56-C671448ABDCA}"/>
          </ac:graphicFrameMkLst>
        </pc:graphicFrameChg>
      </pc:sldChg>
      <pc:sldChg chg="modSp add mod">
        <pc:chgData name="Sci Library User" userId="a53bcd92-3309-4ad5-9cda-89d8768c196c" providerId="ADAL" clId="{0F9FA1C4-8EC9-4DE8-BFCA-9B86D0DC2C7F}" dt="2022-05-23T14:46:39.661" v="2982" actId="20577"/>
        <pc:sldMkLst>
          <pc:docMk/>
          <pc:sldMk cId="3997091052" sldId="1840"/>
        </pc:sldMkLst>
        <pc:graphicFrameChg chg="modGraphic">
          <ac:chgData name="Sci Library User" userId="a53bcd92-3309-4ad5-9cda-89d8768c196c" providerId="ADAL" clId="{0F9FA1C4-8EC9-4DE8-BFCA-9B86D0DC2C7F}" dt="2022-05-23T14:46:28.268" v="2978"/>
          <ac:graphicFrameMkLst>
            <pc:docMk/>
            <pc:sldMk cId="3997091052" sldId="1840"/>
            <ac:graphicFrameMk id="7" creationId="{18E58028-6E2A-86BD-1A56-C671448ABDCA}"/>
          </ac:graphicFrameMkLst>
        </pc:graphicFrameChg>
        <pc:graphicFrameChg chg="modGraphic">
          <ac:chgData name="Sci Library User" userId="a53bcd92-3309-4ad5-9cda-89d8768c196c" providerId="ADAL" clId="{0F9FA1C4-8EC9-4DE8-BFCA-9B86D0DC2C7F}" dt="2022-05-23T14:46:39.661" v="2982" actId="20577"/>
          <ac:graphicFrameMkLst>
            <pc:docMk/>
            <pc:sldMk cId="3997091052" sldId="1840"/>
            <ac:graphicFrameMk id="8" creationId="{46F97821-7A76-4DE8-6785-66C6A1D8F242}"/>
          </ac:graphicFrameMkLst>
        </pc:graphicFrameChg>
      </pc:sldChg>
      <pc:sldChg chg="modSp add mod">
        <pc:chgData name="Sci Library User" userId="a53bcd92-3309-4ad5-9cda-89d8768c196c" providerId="ADAL" clId="{0F9FA1C4-8EC9-4DE8-BFCA-9B86D0DC2C7F}" dt="2022-05-23T14:46:47.236" v="2987" actId="20577"/>
        <pc:sldMkLst>
          <pc:docMk/>
          <pc:sldMk cId="320693971" sldId="1841"/>
        </pc:sldMkLst>
        <pc:graphicFrameChg chg="modGraphic">
          <ac:chgData name="Sci Library User" userId="a53bcd92-3309-4ad5-9cda-89d8768c196c" providerId="ADAL" clId="{0F9FA1C4-8EC9-4DE8-BFCA-9B86D0DC2C7F}" dt="2022-05-23T14:46:47.236" v="2987" actId="20577"/>
          <ac:graphicFrameMkLst>
            <pc:docMk/>
            <pc:sldMk cId="320693971" sldId="1841"/>
            <ac:graphicFrameMk id="8" creationId="{46F97821-7A76-4DE8-6785-66C6A1D8F242}"/>
          </ac:graphicFrameMkLst>
        </pc:graphicFrameChg>
      </pc:sldChg>
      <pc:sldChg chg="modSp add mod">
        <pc:chgData name="Sci Library User" userId="a53bcd92-3309-4ad5-9cda-89d8768c196c" providerId="ADAL" clId="{0F9FA1C4-8EC9-4DE8-BFCA-9B86D0DC2C7F}" dt="2022-05-23T14:47:05.188" v="2992"/>
        <pc:sldMkLst>
          <pc:docMk/>
          <pc:sldMk cId="137223491" sldId="1842"/>
        </pc:sldMkLst>
        <pc:spChg chg="mod">
          <ac:chgData name="Sci Library User" userId="a53bcd92-3309-4ad5-9cda-89d8768c196c" providerId="ADAL" clId="{0F9FA1C4-8EC9-4DE8-BFCA-9B86D0DC2C7F}" dt="2022-05-23T14:46:54.874" v="2990" actId="20577"/>
          <ac:spMkLst>
            <pc:docMk/>
            <pc:sldMk cId="137223491" sldId="1842"/>
            <ac:spMk id="10" creationId="{9F4293E5-076E-60EA-0A6A-9A15F0F35414}"/>
          </ac:spMkLst>
        </pc:spChg>
        <pc:graphicFrameChg chg="modGraphic">
          <ac:chgData name="Sci Library User" userId="a53bcd92-3309-4ad5-9cda-89d8768c196c" providerId="ADAL" clId="{0F9FA1C4-8EC9-4DE8-BFCA-9B86D0DC2C7F}" dt="2022-05-23T14:47:05.188" v="2992"/>
          <ac:graphicFrameMkLst>
            <pc:docMk/>
            <pc:sldMk cId="137223491" sldId="1842"/>
            <ac:graphicFrameMk id="7" creationId="{18E58028-6E2A-86BD-1A56-C671448ABDCA}"/>
          </ac:graphicFrameMkLst>
        </pc:graphicFrameChg>
      </pc:sldChg>
      <pc:sldChg chg="modSp add mod">
        <pc:chgData name="Sci Library User" userId="a53bcd92-3309-4ad5-9cda-89d8768c196c" providerId="ADAL" clId="{0F9FA1C4-8EC9-4DE8-BFCA-9B86D0DC2C7F}" dt="2022-05-23T14:47:15.780" v="2994"/>
        <pc:sldMkLst>
          <pc:docMk/>
          <pc:sldMk cId="2145083138" sldId="1843"/>
        </pc:sldMkLst>
        <pc:graphicFrameChg chg="modGraphic">
          <ac:chgData name="Sci Library User" userId="a53bcd92-3309-4ad5-9cda-89d8768c196c" providerId="ADAL" clId="{0F9FA1C4-8EC9-4DE8-BFCA-9B86D0DC2C7F}" dt="2022-05-23T14:47:15.780" v="2994"/>
          <ac:graphicFrameMkLst>
            <pc:docMk/>
            <pc:sldMk cId="2145083138" sldId="1843"/>
            <ac:graphicFrameMk id="7" creationId="{18E58028-6E2A-86BD-1A56-C671448ABDCA}"/>
          </ac:graphicFrameMkLst>
        </pc:graphicFrameChg>
      </pc:sldChg>
      <pc:sldChg chg="modSp add mod">
        <pc:chgData name="Sci Library User" userId="a53bcd92-3309-4ad5-9cda-89d8768c196c" providerId="ADAL" clId="{0F9FA1C4-8EC9-4DE8-BFCA-9B86D0DC2C7F}" dt="2022-05-23T14:47:24.417" v="2997" actId="20577"/>
        <pc:sldMkLst>
          <pc:docMk/>
          <pc:sldMk cId="735137353" sldId="1844"/>
        </pc:sldMkLst>
        <pc:graphicFrameChg chg="modGraphic">
          <ac:chgData name="Sci Library User" userId="a53bcd92-3309-4ad5-9cda-89d8768c196c" providerId="ADAL" clId="{0F9FA1C4-8EC9-4DE8-BFCA-9B86D0DC2C7F}" dt="2022-05-23T14:47:24.417" v="2997" actId="20577"/>
          <ac:graphicFrameMkLst>
            <pc:docMk/>
            <pc:sldMk cId="735137353" sldId="1844"/>
            <ac:graphicFrameMk id="8" creationId="{46F97821-7A76-4DE8-6785-66C6A1D8F242}"/>
          </ac:graphicFrameMkLst>
        </pc:graphicFrameChg>
      </pc:sldChg>
      <pc:sldChg chg="modSp add mod">
        <pc:chgData name="Sci Library User" userId="a53bcd92-3309-4ad5-9cda-89d8768c196c" providerId="ADAL" clId="{0F9FA1C4-8EC9-4DE8-BFCA-9B86D0DC2C7F}" dt="2022-05-23T14:47:45.690" v="3003"/>
        <pc:sldMkLst>
          <pc:docMk/>
          <pc:sldMk cId="2321880054" sldId="1845"/>
        </pc:sldMkLst>
        <pc:spChg chg="mod">
          <ac:chgData name="Sci Library User" userId="a53bcd92-3309-4ad5-9cda-89d8768c196c" providerId="ADAL" clId="{0F9FA1C4-8EC9-4DE8-BFCA-9B86D0DC2C7F}" dt="2022-05-23T14:47:29.866" v="3001" actId="20577"/>
          <ac:spMkLst>
            <pc:docMk/>
            <pc:sldMk cId="2321880054" sldId="1845"/>
            <ac:spMk id="10" creationId="{9F4293E5-076E-60EA-0A6A-9A15F0F35414}"/>
          </ac:spMkLst>
        </pc:spChg>
        <pc:graphicFrameChg chg="modGraphic">
          <ac:chgData name="Sci Library User" userId="a53bcd92-3309-4ad5-9cda-89d8768c196c" providerId="ADAL" clId="{0F9FA1C4-8EC9-4DE8-BFCA-9B86D0DC2C7F}" dt="2022-05-23T14:47:45.690" v="3003"/>
          <ac:graphicFrameMkLst>
            <pc:docMk/>
            <pc:sldMk cId="2321880054" sldId="1845"/>
            <ac:graphicFrameMk id="7" creationId="{18E58028-6E2A-86BD-1A56-C671448ABDCA}"/>
          </ac:graphicFrameMkLst>
        </pc:graphicFrameChg>
      </pc:sldChg>
      <pc:sldChg chg="modSp add mod">
        <pc:chgData name="Sci Library User" userId="a53bcd92-3309-4ad5-9cda-89d8768c196c" providerId="ADAL" clId="{0F9FA1C4-8EC9-4DE8-BFCA-9B86D0DC2C7F}" dt="2022-05-23T14:47:58.869" v="3005"/>
        <pc:sldMkLst>
          <pc:docMk/>
          <pc:sldMk cId="308725418" sldId="1846"/>
        </pc:sldMkLst>
        <pc:graphicFrameChg chg="modGraphic">
          <ac:chgData name="Sci Library User" userId="a53bcd92-3309-4ad5-9cda-89d8768c196c" providerId="ADAL" clId="{0F9FA1C4-8EC9-4DE8-BFCA-9B86D0DC2C7F}" dt="2022-05-23T14:47:58.869" v="3005"/>
          <ac:graphicFrameMkLst>
            <pc:docMk/>
            <pc:sldMk cId="308725418" sldId="1846"/>
            <ac:graphicFrameMk id="7" creationId="{18E58028-6E2A-86BD-1A56-C671448ABDCA}"/>
          </ac:graphicFrameMkLst>
        </pc:graphicFrameChg>
      </pc:sldChg>
      <pc:sldChg chg="modSp add mod">
        <pc:chgData name="Sci Library User" userId="a53bcd92-3309-4ad5-9cda-89d8768c196c" providerId="ADAL" clId="{0F9FA1C4-8EC9-4DE8-BFCA-9B86D0DC2C7F}" dt="2022-05-23T14:48:07.029" v="3008" actId="20577"/>
        <pc:sldMkLst>
          <pc:docMk/>
          <pc:sldMk cId="1936043282" sldId="1847"/>
        </pc:sldMkLst>
        <pc:graphicFrameChg chg="modGraphic">
          <ac:chgData name="Sci Library User" userId="a53bcd92-3309-4ad5-9cda-89d8768c196c" providerId="ADAL" clId="{0F9FA1C4-8EC9-4DE8-BFCA-9B86D0DC2C7F}" dt="2022-05-23T14:48:07.029" v="3008" actId="20577"/>
          <ac:graphicFrameMkLst>
            <pc:docMk/>
            <pc:sldMk cId="1936043282" sldId="1847"/>
            <ac:graphicFrameMk id="8" creationId="{46F97821-7A76-4DE8-6785-66C6A1D8F242}"/>
          </ac:graphicFrameMkLst>
        </pc:graphicFrameChg>
      </pc:sldChg>
      <pc:sldChg chg="modSp add mod">
        <pc:chgData name="Sci Library User" userId="a53bcd92-3309-4ad5-9cda-89d8768c196c" providerId="ADAL" clId="{0F9FA1C4-8EC9-4DE8-BFCA-9B86D0DC2C7F}" dt="2022-05-23T14:48:54.993" v="3013"/>
        <pc:sldMkLst>
          <pc:docMk/>
          <pc:sldMk cId="3864969046" sldId="1848"/>
        </pc:sldMkLst>
        <pc:spChg chg="mod">
          <ac:chgData name="Sci Library User" userId="a53bcd92-3309-4ad5-9cda-89d8768c196c" providerId="ADAL" clId="{0F9FA1C4-8EC9-4DE8-BFCA-9B86D0DC2C7F}" dt="2022-05-23T14:48:35.055" v="3011" actId="20577"/>
          <ac:spMkLst>
            <pc:docMk/>
            <pc:sldMk cId="3864969046" sldId="1848"/>
            <ac:spMk id="10" creationId="{9F4293E5-076E-60EA-0A6A-9A15F0F35414}"/>
          </ac:spMkLst>
        </pc:spChg>
        <pc:graphicFrameChg chg="modGraphic">
          <ac:chgData name="Sci Library User" userId="a53bcd92-3309-4ad5-9cda-89d8768c196c" providerId="ADAL" clId="{0F9FA1C4-8EC9-4DE8-BFCA-9B86D0DC2C7F}" dt="2022-05-23T14:48:54.993" v="3013"/>
          <ac:graphicFrameMkLst>
            <pc:docMk/>
            <pc:sldMk cId="3864969046" sldId="1848"/>
            <ac:graphicFrameMk id="7" creationId="{18E58028-6E2A-86BD-1A56-C671448ABDCA}"/>
          </ac:graphicFrameMkLst>
        </pc:graphicFrameChg>
      </pc:sldChg>
      <pc:sldChg chg="modSp add mod">
        <pc:chgData name="Sci Library User" userId="a53bcd92-3309-4ad5-9cda-89d8768c196c" providerId="ADAL" clId="{0F9FA1C4-8EC9-4DE8-BFCA-9B86D0DC2C7F}" dt="2022-05-23T14:49:11.431" v="3017"/>
        <pc:sldMkLst>
          <pc:docMk/>
          <pc:sldMk cId="2282244466" sldId="1849"/>
        </pc:sldMkLst>
        <pc:graphicFrameChg chg="modGraphic">
          <ac:chgData name="Sci Library User" userId="a53bcd92-3309-4ad5-9cda-89d8768c196c" providerId="ADAL" clId="{0F9FA1C4-8EC9-4DE8-BFCA-9B86D0DC2C7F}" dt="2022-05-23T14:49:11.431" v="3017"/>
          <ac:graphicFrameMkLst>
            <pc:docMk/>
            <pc:sldMk cId="2282244466" sldId="1849"/>
            <ac:graphicFrameMk id="7" creationId="{18E58028-6E2A-86BD-1A56-C671448ABDCA}"/>
          </ac:graphicFrameMkLst>
        </pc:graphicFrameChg>
      </pc:sldChg>
      <pc:sldChg chg="modSp add mod">
        <pc:chgData name="Sci Library User" userId="a53bcd92-3309-4ad5-9cda-89d8768c196c" providerId="ADAL" clId="{0F9FA1C4-8EC9-4DE8-BFCA-9B86D0DC2C7F}" dt="2022-05-23T14:49:32.010" v="3021"/>
        <pc:sldMkLst>
          <pc:docMk/>
          <pc:sldMk cId="1974697463" sldId="1850"/>
        </pc:sldMkLst>
        <pc:graphicFrameChg chg="modGraphic">
          <ac:chgData name="Sci Library User" userId="a53bcd92-3309-4ad5-9cda-89d8768c196c" providerId="ADAL" clId="{0F9FA1C4-8EC9-4DE8-BFCA-9B86D0DC2C7F}" dt="2022-05-23T14:49:32.010" v="3021"/>
          <ac:graphicFrameMkLst>
            <pc:docMk/>
            <pc:sldMk cId="1974697463" sldId="1850"/>
            <ac:graphicFrameMk id="7" creationId="{18E58028-6E2A-86BD-1A56-C671448ABDCA}"/>
          </ac:graphicFrameMkLst>
        </pc:graphicFrameChg>
        <pc:graphicFrameChg chg="modGraphic">
          <ac:chgData name="Sci Library User" userId="a53bcd92-3309-4ad5-9cda-89d8768c196c" providerId="ADAL" clId="{0F9FA1C4-8EC9-4DE8-BFCA-9B86D0DC2C7F}" dt="2022-05-23T14:49:28.705" v="3020" actId="20577"/>
          <ac:graphicFrameMkLst>
            <pc:docMk/>
            <pc:sldMk cId="1974697463" sldId="1850"/>
            <ac:graphicFrameMk id="8" creationId="{46F97821-7A76-4DE8-6785-66C6A1D8F242}"/>
          </ac:graphicFrameMkLst>
        </pc:graphicFrameChg>
      </pc:sldChg>
      <pc:sldChg chg="modSp add mod">
        <pc:chgData name="Sci Library User" userId="a53bcd92-3309-4ad5-9cda-89d8768c196c" providerId="ADAL" clId="{0F9FA1C4-8EC9-4DE8-BFCA-9B86D0DC2C7F}" dt="2022-05-23T14:49:51.497" v="3026"/>
        <pc:sldMkLst>
          <pc:docMk/>
          <pc:sldMk cId="2156467103" sldId="1851"/>
        </pc:sldMkLst>
        <pc:spChg chg="mod">
          <ac:chgData name="Sci Library User" userId="a53bcd92-3309-4ad5-9cda-89d8768c196c" providerId="ADAL" clId="{0F9FA1C4-8EC9-4DE8-BFCA-9B86D0DC2C7F}" dt="2022-05-23T14:49:44.054" v="3025" actId="20577"/>
          <ac:spMkLst>
            <pc:docMk/>
            <pc:sldMk cId="2156467103" sldId="1851"/>
            <ac:spMk id="10" creationId="{9F4293E5-076E-60EA-0A6A-9A15F0F35414}"/>
          </ac:spMkLst>
        </pc:spChg>
        <pc:graphicFrameChg chg="modGraphic">
          <ac:chgData name="Sci Library User" userId="a53bcd92-3309-4ad5-9cda-89d8768c196c" providerId="ADAL" clId="{0F9FA1C4-8EC9-4DE8-BFCA-9B86D0DC2C7F}" dt="2022-05-23T14:49:51.497" v="3026"/>
          <ac:graphicFrameMkLst>
            <pc:docMk/>
            <pc:sldMk cId="2156467103" sldId="1851"/>
            <ac:graphicFrameMk id="7" creationId="{18E58028-6E2A-86BD-1A56-C671448ABDCA}"/>
          </ac:graphicFrameMkLst>
        </pc:graphicFrameChg>
      </pc:sldChg>
      <pc:sldChg chg="modSp add mod">
        <pc:chgData name="Sci Library User" userId="a53bcd92-3309-4ad5-9cda-89d8768c196c" providerId="ADAL" clId="{0F9FA1C4-8EC9-4DE8-BFCA-9B86D0DC2C7F}" dt="2022-05-23T14:50:02.947" v="3028"/>
        <pc:sldMkLst>
          <pc:docMk/>
          <pc:sldMk cId="1141032200" sldId="1852"/>
        </pc:sldMkLst>
        <pc:graphicFrameChg chg="modGraphic">
          <ac:chgData name="Sci Library User" userId="a53bcd92-3309-4ad5-9cda-89d8768c196c" providerId="ADAL" clId="{0F9FA1C4-8EC9-4DE8-BFCA-9B86D0DC2C7F}" dt="2022-05-23T14:50:02.947" v="3028"/>
          <ac:graphicFrameMkLst>
            <pc:docMk/>
            <pc:sldMk cId="1141032200" sldId="1852"/>
            <ac:graphicFrameMk id="7" creationId="{18E58028-6E2A-86BD-1A56-C671448ABDCA}"/>
          </ac:graphicFrameMkLst>
        </pc:graphicFrameChg>
      </pc:sldChg>
      <pc:sldChg chg="modSp add mod">
        <pc:chgData name="Sci Library User" userId="a53bcd92-3309-4ad5-9cda-89d8768c196c" providerId="ADAL" clId="{0F9FA1C4-8EC9-4DE8-BFCA-9B86D0DC2C7F}" dt="2022-05-23T14:50:10.636" v="3031" actId="20577"/>
        <pc:sldMkLst>
          <pc:docMk/>
          <pc:sldMk cId="256990364" sldId="1853"/>
        </pc:sldMkLst>
        <pc:graphicFrameChg chg="modGraphic">
          <ac:chgData name="Sci Library User" userId="a53bcd92-3309-4ad5-9cda-89d8768c196c" providerId="ADAL" clId="{0F9FA1C4-8EC9-4DE8-BFCA-9B86D0DC2C7F}" dt="2022-05-23T14:50:10.636" v="3031" actId="20577"/>
          <ac:graphicFrameMkLst>
            <pc:docMk/>
            <pc:sldMk cId="256990364" sldId="1853"/>
            <ac:graphicFrameMk id="8" creationId="{46F97821-7A76-4DE8-6785-66C6A1D8F242}"/>
          </ac:graphicFrameMkLst>
        </pc:graphicFrameChg>
      </pc:sldChg>
      <pc:sldChg chg="modSp add mod">
        <pc:chgData name="Sci Library User" userId="a53bcd92-3309-4ad5-9cda-89d8768c196c" providerId="ADAL" clId="{0F9FA1C4-8EC9-4DE8-BFCA-9B86D0DC2C7F}" dt="2022-05-23T14:50:23.045" v="3034"/>
        <pc:sldMkLst>
          <pc:docMk/>
          <pc:sldMk cId="469755728" sldId="1854"/>
        </pc:sldMkLst>
        <pc:spChg chg="mod">
          <ac:chgData name="Sci Library User" userId="a53bcd92-3309-4ad5-9cda-89d8768c196c" providerId="ADAL" clId="{0F9FA1C4-8EC9-4DE8-BFCA-9B86D0DC2C7F}" dt="2022-05-23T14:50:16.692" v="3033" actId="20577"/>
          <ac:spMkLst>
            <pc:docMk/>
            <pc:sldMk cId="469755728" sldId="1854"/>
            <ac:spMk id="10" creationId="{9F4293E5-076E-60EA-0A6A-9A15F0F35414}"/>
          </ac:spMkLst>
        </pc:spChg>
        <pc:graphicFrameChg chg="modGraphic">
          <ac:chgData name="Sci Library User" userId="a53bcd92-3309-4ad5-9cda-89d8768c196c" providerId="ADAL" clId="{0F9FA1C4-8EC9-4DE8-BFCA-9B86D0DC2C7F}" dt="2022-05-23T14:50:23.045" v="3034"/>
          <ac:graphicFrameMkLst>
            <pc:docMk/>
            <pc:sldMk cId="469755728" sldId="1854"/>
            <ac:graphicFrameMk id="7" creationId="{18E58028-6E2A-86BD-1A56-C671448ABDCA}"/>
          </ac:graphicFrameMkLst>
        </pc:graphicFrameChg>
      </pc:sldChg>
      <pc:sldChg chg="addSp modSp add mod">
        <pc:chgData name="Sci Library User" userId="a53bcd92-3309-4ad5-9cda-89d8768c196c" providerId="ADAL" clId="{0F9FA1C4-8EC9-4DE8-BFCA-9B86D0DC2C7F}" dt="2022-05-23T14:52:04.192" v="3185" actId="1076"/>
        <pc:sldMkLst>
          <pc:docMk/>
          <pc:sldMk cId="1780513024" sldId="1855"/>
        </pc:sldMkLst>
        <pc:spChg chg="mod">
          <ac:chgData name="Sci Library User" userId="a53bcd92-3309-4ad5-9cda-89d8768c196c" providerId="ADAL" clId="{0F9FA1C4-8EC9-4DE8-BFCA-9B86D0DC2C7F}" dt="2022-05-23T14:51:22.082" v="3181" actId="20577"/>
          <ac:spMkLst>
            <pc:docMk/>
            <pc:sldMk cId="1780513024" sldId="1855"/>
            <ac:spMk id="10" creationId="{9F4293E5-076E-60EA-0A6A-9A15F0F35414}"/>
          </ac:spMkLst>
        </pc:spChg>
        <pc:spChg chg="add mod">
          <ac:chgData name="Sci Library User" userId="a53bcd92-3309-4ad5-9cda-89d8768c196c" providerId="ADAL" clId="{0F9FA1C4-8EC9-4DE8-BFCA-9B86D0DC2C7F}" dt="2022-05-23T14:52:04.192" v="3185" actId="1076"/>
          <ac:spMkLst>
            <pc:docMk/>
            <pc:sldMk cId="1780513024" sldId="1855"/>
            <ac:spMk id="13" creationId="{073F8782-3E5B-1AA4-3526-BC9EAB364D12}"/>
          </ac:spMkLst>
        </pc:spChg>
        <pc:graphicFrameChg chg="modGraphic">
          <ac:chgData name="Sci Library User" userId="a53bcd92-3309-4ad5-9cda-89d8768c196c" providerId="ADAL" clId="{0F9FA1C4-8EC9-4DE8-BFCA-9B86D0DC2C7F}" dt="2022-05-23T14:50:37.572" v="3036"/>
          <ac:graphicFrameMkLst>
            <pc:docMk/>
            <pc:sldMk cId="1780513024" sldId="1855"/>
            <ac:graphicFrameMk id="8" creationId="{46F97821-7A76-4DE8-6785-66C6A1D8F242}"/>
          </ac:graphicFrameMkLst>
        </pc:graphicFrameChg>
        <pc:graphicFrameChg chg="add mod">
          <ac:chgData name="Sci Library User" userId="a53bcd92-3309-4ad5-9cda-89d8768c196c" providerId="ADAL" clId="{0F9FA1C4-8EC9-4DE8-BFCA-9B86D0DC2C7F}" dt="2022-05-23T14:51:48.319" v="3183" actId="1076"/>
          <ac:graphicFrameMkLst>
            <pc:docMk/>
            <pc:sldMk cId="1780513024" sldId="1855"/>
            <ac:graphicFrameMk id="12" creationId="{69E340FB-0741-DF70-8F40-D9AB4FA05AB9}"/>
          </ac:graphicFrameMkLst>
        </pc:graphicFrameChg>
      </pc:sldChg>
      <pc:sldChg chg="modSp add mod">
        <pc:chgData name="Sci Library User" userId="a53bcd92-3309-4ad5-9cda-89d8768c196c" providerId="ADAL" clId="{0F9FA1C4-8EC9-4DE8-BFCA-9B86D0DC2C7F}" dt="2022-05-23T14:55:11.346" v="3313"/>
        <pc:sldMkLst>
          <pc:docMk/>
          <pc:sldMk cId="388005070" sldId="1856"/>
        </pc:sldMkLst>
        <pc:spChg chg="mod">
          <ac:chgData name="Sci Library User" userId="a53bcd92-3309-4ad5-9cda-89d8768c196c" providerId="ADAL" clId="{0F9FA1C4-8EC9-4DE8-BFCA-9B86D0DC2C7F}" dt="2022-05-23T14:55:11.346" v="3313"/>
          <ac:spMkLst>
            <pc:docMk/>
            <pc:sldMk cId="388005070" sldId="1856"/>
            <ac:spMk id="5" creationId="{859B0015-41EB-E94F-256D-2791248E623B}"/>
          </ac:spMkLst>
        </pc:spChg>
      </pc:sldChg>
      <pc:sldChg chg="addSp delSp modSp add mod ord delAnim modAnim chgLayout">
        <pc:chgData name="Sci Library User" userId="a53bcd92-3309-4ad5-9cda-89d8768c196c" providerId="ADAL" clId="{0F9FA1C4-8EC9-4DE8-BFCA-9B86D0DC2C7F}" dt="2022-05-23T15:01:41.318" v="3353" actId="478"/>
        <pc:sldMkLst>
          <pc:docMk/>
          <pc:sldMk cId="1224892693" sldId="1857"/>
        </pc:sldMkLst>
        <pc:spChg chg="del">
          <ac:chgData name="Sci Library User" userId="a53bcd92-3309-4ad5-9cda-89d8768c196c" providerId="ADAL" clId="{0F9FA1C4-8EC9-4DE8-BFCA-9B86D0DC2C7F}" dt="2022-05-23T15:00:34.308" v="3332" actId="478"/>
          <ac:spMkLst>
            <pc:docMk/>
            <pc:sldMk cId="1224892693" sldId="1857"/>
            <ac:spMk id="2" creationId="{8AA47557-433B-D920-152C-793F9C607ABF}"/>
          </ac:spMkLst>
        </pc:spChg>
        <pc:spChg chg="add mod ord">
          <ac:chgData name="Sci Library User" userId="a53bcd92-3309-4ad5-9cda-89d8768c196c" providerId="ADAL" clId="{0F9FA1C4-8EC9-4DE8-BFCA-9B86D0DC2C7F}" dt="2022-05-23T15:01:36.936" v="3352"/>
          <ac:spMkLst>
            <pc:docMk/>
            <pc:sldMk cId="1224892693" sldId="1857"/>
            <ac:spMk id="3" creationId="{2B22017C-D963-FBBD-C474-3AB40800798E}"/>
          </ac:spMkLst>
        </pc:spChg>
        <pc:spChg chg="add del mod ord">
          <ac:chgData name="Sci Library User" userId="a53bcd92-3309-4ad5-9cda-89d8768c196c" providerId="ADAL" clId="{0F9FA1C4-8EC9-4DE8-BFCA-9B86D0DC2C7F}" dt="2022-05-23T15:01:41.318" v="3353" actId="478"/>
          <ac:spMkLst>
            <pc:docMk/>
            <pc:sldMk cId="1224892693" sldId="1857"/>
            <ac:spMk id="4" creationId="{35B829E2-36B0-B646-B64E-BAF8AD3C17C2}"/>
          </ac:spMkLst>
        </pc:spChg>
        <pc:spChg chg="mod">
          <ac:chgData name="Sci Library User" userId="a53bcd92-3309-4ad5-9cda-89d8768c196c" providerId="ADAL" clId="{0F9FA1C4-8EC9-4DE8-BFCA-9B86D0DC2C7F}" dt="2022-05-23T15:00:46.184" v="3336" actId="14100"/>
          <ac:spMkLst>
            <pc:docMk/>
            <pc:sldMk cId="1224892693" sldId="1857"/>
            <ac:spMk id="10" creationId="{7A2AB9E2-E838-4D6A-9B38-6FBC68A597B6}"/>
          </ac:spMkLst>
        </pc:spChg>
        <pc:spChg chg="mod">
          <ac:chgData name="Sci Library User" userId="a53bcd92-3309-4ad5-9cda-89d8768c196c" providerId="ADAL" clId="{0F9FA1C4-8EC9-4DE8-BFCA-9B86D0DC2C7F}" dt="2022-05-23T15:01:18.609" v="3349" actId="14100"/>
          <ac:spMkLst>
            <pc:docMk/>
            <pc:sldMk cId="1224892693" sldId="1857"/>
            <ac:spMk id="14" creationId="{F520190E-510C-E462-9134-37015B2D1777}"/>
          </ac:spMkLst>
        </pc:spChg>
        <pc:spChg chg="del">
          <ac:chgData name="Sci Library User" userId="a53bcd92-3309-4ad5-9cda-89d8768c196c" providerId="ADAL" clId="{0F9FA1C4-8EC9-4DE8-BFCA-9B86D0DC2C7F}" dt="2022-05-23T15:00:37.636" v="3333" actId="478"/>
          <ac:spMkLst>
            <pc:docMk/>
            <pc:sldMk cId="1224892693" sldId="1857"/>
            <ac:spMk id="15" creationId="{3A41944C-9F5C-BD89-B35F-17F31E851DAF}"/>
          </ac:spMkLst>
        </pc:spChg>
      </pc:sldChg>
      <pc:sldChg chg="addSp delSp modSp add mod delAnim chgLayout">
        <pc:chgData name="Sci Library User" userId="a53bcd92-3309-4ad5-9cda-89d8768c196c" providerId="ADAL" clId="{0F9FA1C4-8EC9-4DE8-BFCA-9B86D0DC2C7F}" dt="2022-05-23T15:14:09.284" v="3738" actId="207"/>
        <pc:sldMkLst>
          <pc:docMk/>
          <pc:sldMk cId="317392777" sldId="1858"/>
        </pc:sldMkLst>
        <pc:spChg chg="add mod ord">
          <ac:chgData name="Sci Library User" userId="a53bcd92-3309-4ad5-9cda-89d8768c196c" providerId="ADAL" clId="{0F9FA1C4-8EC9-4DE8-BFCA-9B86D0DC2C7F}" dt="2022-05-23T15:14:09.284" v="3738" actId="207"/>
          <ac:spMkLst>
            <pc:docMk/>
            <pc:sldMk cId="317392777" sldId="1858"/>
            <ac:spMk id="2" creationId="{2E268124-9A6E-143E-788E-2CDF02243184}"/>
          </ac:spMkLst>
        </pc:spChg>
        <pc:spChg chg="mod ord">
          <ac:chgData name="Sci Library User" userId="a53bcd92-3309-4ad5-9cda-89d8768c196c" providerId="ADAL" clId="{0F9FA1C4-8EC9-4DE8-BFCA-9B86D0DC2C7F}" dt="2022-05-23T15:02:50.452" v="3358" actId="700"/>
          <ac:spMkLst>
            <pc:docMk/>
            <pc:sldMk cId="317392777" sldId="1858"/>
            <ac:spMk id="3" creationId="{2B22017C-D963-FBBD-C474-3AB40800798E}"/>
          </ac:spMkLst>
        </pc:spChg>
        <pc:spChg chg="del mod">
          <ac:chgData name="Sci Library User" userId="a53bcd92-3309-4ad5-9cda-89d8768c196c" providerId="ADAL" clId="{0F9FA1C4-8EC9-4DE8-BFCA-9B86D0DC2C7F}" dt="2022-05-23T15:02:46.179" v="3357" actId="478"/>
          <ac:spMkLst>
            <pc:docMk/>
            <pc:sldMk cId="317392777" sldId="1858"/>
            <ac:spMk id="10" creationId="{7A2AB9E2-E838-4D6A-9B38-6FBC68A597B6}"/>
          </ac:spMkLst>
        </pc:spChg>
        <pc:spChg chg="del">
          <ac:chgData name="Sci Library User" userId="a53bcd92-3309-4ad5-9cda-89d8768c196c" providerId="ADAL" clId="{0F9FA1C4-8EC9-4DE8-BFCA-9B86D0DC2C7F}" dt="2022-05-23T15:02:36.294" v="3355" actId="478"/>
          <ac:spMkLst>
            <pc:docMk/>
            <pc:sldMk cId="317392777" sldId="1858"/>
            <ac:spMk id="14" creationId="{F520190E-510C-E462-9134-37015B2D1777}"/>
          </ac:spMkLst>
        </pc:spChg>
      </pc:sldChg>
      <pc:sldChg chg="addSp modSp add mod">
        <pc:chgData name="Sci Library User" userId="a53bcd92-3309-4ad5-9cda-89d8768c196c" providerId="ADAL" clId="{0F9FA1C4-8EC9-4DE8-BFCA-9B86D0DC2C7F}" dt="2022-05-23T15:15:39.998" v="3757" actId="20577"/>
        <pc:sldMkLst>
          <pc:docMk/>
          <pc:sldMk cId="133955740" sldId="1859"/>
        </pc:sldMkLst>
        <pc:spChg chg="add mod">
          <ac:chgData name="Sci Library User" userId="a53bcd92-3309-4ad5-9cda-89d8768c196c" providerId="ADAL" clId="{0F9FA1C4-8EC9-4DE8-BFCA-9B86D0DC2C7F}" dt="2022-05-23T15:15:38.143" v="3755" actId="1076"/>
          <ac:spMkLst>
            <pc:docMk/>
            <pc:sldMk cId="133955740" sldId="1859"/>
            <ac:spMk id="13" creationId="{D7E434E2-8DC0-BF52-942E-BDE4F90C5184}"/>
          </ac:spMkLst>
        </pc:spChg>
        <pc:graphicFrameChg chg="add mod modGraphic">
          <ac:chgData name="Sci Library User" userId="a53bcd92-3309-4ad5-9cda-89d8768c196c" providerId="ADAL" clId="{0F9FA1C4-8EC9-4DE8-BFCA-9B86D0DC2C7F}" dt="2022-05-23T15:15:39.998" v="3757" actId="20577"/>
          <ac:graphicFrameMkLst>
            <pc:docMk/>
            <pc:sldMk cId="133955740" sldId="1859"/>
            <ac:graphicFrameMk id="12" creationId="{077782DF-CDB0-057E-9542-6CDB4548FC29}"/>
          </ac:graphicFrameMkLst>
        </pc:graphicFrameChg>
      </pc:sldChg>
      <pc:sldChg chg="addSp modSp add">
        <pc:chgData name="Sci Library User" userId="a53bcd92-3309-4ad5-9cda-89d8768c196c" providerId="ADAL" clId="{0F9FA1C4-8EC9-4DE8-BFCA-9B86D0DC2C7F}" dt="2022-05-23T15:15:53.917" v="3758"/>
        <pc:sldMkLst>
          <pc:docMk/>
          <pc:sldMk cId="1354443399" sldId="1860"/>
        </pc:sldMkLst>
        <pc:spChg chg="add mod">
          <ac:chgData name="Sci Library User" userId="a53bcd92-3309-4ad5-9cda-89d8768c196c" providerId="ADAL" clId="{0F9FA1C4-8EC9-4DE8-BFCA-9B86D0DC2C7F}" dt="2022-05-23T15:15:53.917" v="3758"/>
          <ac:spMkLst>
            <pc:docMk/>
            <pc:sldMk cId="1354443399" sldId="1860"/>
            <ac:spMk id="13" creationId="{5500B1F7-8B5A-0312-11DC-BF711990CE2C}"/>
          </ac:spMkLst>
        </pc:spChg>
        <pc:graphicFrameChg chg="add mod">
          <ac:chgData name="Sci Library User" userId="a53bcd92-3309-4ad5-9cda-89d8768c196c" providerId="ADAL" clId="{0F9FA1C4-8EC9-4DE8-BFCA-9B86D0DC2C7F}" dt="2022-05-23T15:15:53.917" v="3758"/>
          <ac:graphicFrameMkLst>
            <pc:docMk/>
            <pc:sldMk cId="1354443399" sldId="1860"/>
            <ac:graphicFrameMk id="12" creationId="{237A2AFA-731B-5680-1CF9-ECF2A599C348}"/>
          </ac:graphicFrameMkLst>
        </pc:graphicFrameChg>
      </pc:sldChg>
      <pc:sldChg chg="addSp modSp add mod">
        <pc:chgData name="Sci Library User" userId="a53bcd92-3309-4ad5-9cda-89d8768c196c" providerId="ADAL" clId="{0F9FA1C4-8EC9-4DE8-BFCA-9B86D0DC2C7F}" dt="2022-05-23T15:16:08.771" v="3761" actId="20577"/>
        <pc:sldMkLst>
          <pc:docMk/>
          <pc:sldMk cId="1790084263" sldId="1861"/>
        </pc:sldMkLst>
        <pc:spChg chg="add mod">
          <ac:chgData name="Sci Library User" userId="a53bcd92-3309-4ad5-9cda-89d8768c196c" providerId="ADAL" clId="{0F9FA1C4-8EC9-4DE8-BFCA-9B86D0DC2C7F}" dt="2022-05-23T15:16:01.778" v="3759"/>
          <ac:spMkLst>
            <pc:docMk/>
            <pc:sldMk cId="1790084263" sldId="1861"/>
            <ac:spMk id="13" creationId="{5379392A-697A-17D2-4420-FF6DCFB3B7DA}"/>
          </ac:spMkLst>
        </pc:spChg>
        <pc:graphicFrameChg chg="add mod modGraphic">
          <ac:chgData name="Sci Library User" userId="a53bcd92-3309-4ad5-9cda-89d8768c196c" providerId="ADAL" clId="{0F9FA1C4-8EC9-4DE8-BFCA-9B86D0DC2C7F}" dt="2022-05-23T15:16:08.771" v="3761" actId="20577"/>
          <ac:graphicFrameMkLst>
            <pc:docMk/>
            <pc:sldMk cId="1790084263" sldId="1861"/>
            <ac:graphicFrameMk id="12" creationId="{596FEB19-08A8-7D8B-4E51-3525B0987E8B}"/>
          </ac:graphicFrameMkLst>
        </pc:graphicFrameChg>
      </pc:sldChg>
      <pc:sldChg chg="addSp modSp add">
        <pc:chgData name="Sci Library User" userId="a53bcd92-3309-4ad5-9cda-89d8768c196c" providerId="ADAL" clId="{0F9FA1C4-8EC9-4DE8-BFCA-9B86D0DC2C7F}" dt="2022-05-23T15:16:18.533" v="3762"/>
        <pc:sldMkLst>
          <pc:docMk/>
          <pc:sldMk cId="3853105780" sldId="1862"/>
        </pc:sldMkLst>
        <pc:spChg chg="add mod">
          <ac:chgData name="Sci Library User" userId="a53bcd92-3309-4ad5-9cda-89d8768c196c" providerId="ADAL" clId="{0F9FA1C4-8EC9-4DE8-BFCA-9B86D0DC2C7F}" dt="2022-05-23T15:16:18.533" v="3762"/>
          <ac:spMkLst>
            <pc:docMk/>
            <pc:sldMk cId="3853105780" sldId="1862"/>
            <ac:spMk id="13" creationId="{90F6F376-BB45-BF0B-FACF-E9BBE51271AA}"/>
          </ac:spMkLst>
        </pc:spChg>
        <pc:graphicFrameChg chg="add mod">
          <ac:chgData name="Sci Library User" userId="a53bcd92-3309-4ad5-9cda-89d8768c196c" providerId="ADAL" clId="{0F9FA1C4-8EC9-4DE8-BFCA-9B86D0DC2C7F}" dt="2022-05-23T15:16:18.533" v="3762"/>
          <ac:graphicFrameMkLst>
            <pc:docMk/>
            <pc:sldMk cId="3853105780" sldId="1862"/>
            <ac:graphicFrameMk id="12" creationId="{313C7DE6-31CF-5CE9-9673-A8A666163619}"/>
          </ac:graphicFrameMkLst>
        </pc:graphicFrameChg>
      </pc:sldChg>
      <pc:sldChg chg="addSp modSp add">
        <pc:chgData name="Sci Library User" userId="a53bcd92-3309-4ad5-9cda-89d8768c196c" providerId="ADAL" clId="{0F9FA1C4-8EC9-4DE8-BFCA-9B86D0DC2C7F}" dt="2022-05-23T15:16:21.189" v="3763"/>
        <pc:sldMkLst>
          <pc:docMk/>
          <pc:sldMk cId="1907144795" sldId="1863"/>
        </pc:sldMkLst>
        <pc:spChg chg="add mod">
          <ac:chgData name="Sci Library User" userId="a53bcd92-3309-4ad5-9cda-89d8768c196c" providerId="ADAL" clId="{0F9FA1C4-8EC9-4DE8-BFCA-9B86D0DC2C7F}" dt="2022-05-23T15:16:21.189" v="3763"/>
          <ac:spMkLst>
            <pc:docMk/>
            <pc:sldMk cId="1907144795" sldId="1863"/>
            <ac:spMk id="13" creationId="{0B4A14FB-FCF1-79BF-293C-DE70CFD5A974}"/>
          </ac:spMkLst>
        </pc:spChg>
        <pc:graphicFrameChg chg="add mod">
          <ac:chgData name="Sci Library User" userId="a53bcd92-3309-4ad5-9cda-89d8768c196c" providerId="ADAL" clId="{0F9FA1C4-8EC9-4DE8-BFCA-9B86D0DC2C7F}" dt="2022-05-23T15:16:21.189" v="3763"/>
          <ac:graphicFrameMkLst>
            <pc:docMk/>
            <pc:sldMk cId="1907144795" sldId="1863"/>
            <ac:graphicFrameMk id="12" creationId="{E489A705-0BBF-65E2-39D3-D53A7C963446}"/>
          </ac:graphicFrameMkLst>
        </pc:graphicFrameChg>
      </pc:sldChg>
      <pc:sldChg chg="addSp modSp add mod">
        <pc:chgData name="Sci Library User" userId="a53bcd92-3309-4ad5-9cda-89d8768c196c" providerId="ADAL" clId="{0F9FA1C4-8EC9-4DE8-BFCA-9B86D0DC2C7F}" dt="2022-05-23T15:16:31.161" v="3766" actId="20577"/>
        <pc:sldMkLst>
          <pc:docMk/>
          <pc:sldMk cId="3802513587" sldId="1864"/>
        </pc:sldMkLst>
        <pc:spChg chg="add mod">
          <ac:chgData name="Sci Library User" userId="a53bcd92-3309-4ad5-9cda-89d8768c196c" providerId="ADAL" clId="{0F9FA1C4-8EC9-4DE8-BFCA-9B86D0DC2C7F}" dt="2022-05-23T15:16:23.646" v="3764"/>
          <ac:spMkLst>
            <pc:docMk/>
            <pc:sldMk cId="3802513587" sldId="1864"/>
            <ac:spMk id="13" creationId="{8AC5EB37-563E-6933-90F2-AFC51BB1408B}"/>
          </ac:spMkLst>
        </pc:spChg>
        <pc:graphicFrameChg chg="add mod modGraphic">
          <ac:chgData name="Sci Library User" userId="a53bcd92-3309-4ad5-9cda-89d8768c196c" providerId="ADAL" clId="{0F9FA1C4-8EC9-4DE8-BFCA-9B86D0DC2C7F}" dt="2022-05-23T15:16:31.161" v="3766" actId="20577"/>
          <ac:graphicFrameMkLst>
            <pc:docMk/>
            <pc:sldMk cId="3802513587" sldId="1864"/>
            <ac:graphicFrameMk id="12" creationId="{F832FA74-1847-B8E1-A71C-677507442353}"/>
          </ac:graphicFrameMkLst>
        </pc:graphicFrameChg>
      </pc:sldChg>
      <pc:sldChg chg="addSp modSp add">
        <pc:chgData name="Sci Library User" userId="a53bcd92-3309-4ad5-9cda-89d8768c196c" providerId="ADAL" clId="{0F9FA1C4-8EC9-4DE8-BFCA-9B86D0DC2C7F}" dt="2022-05-23T15:16:42.344" v="3767"/>
        <pc:sldMkLst>
          <pc:docMk/>
          <pc:sldMk cId="2915863397" sldId="1865"/>
        </pc:sldMkLst>
        <pc:spChg chg="add mod">
          <ac:chgData name="Sci Library User" userId="a53bcd92-3309-4ad5-9cda-89d8768c196c" providerId="ADAL" clId="{0F9FA1C4-8EC9-4DE8-BFCA-9B86D0DC2C7F}" dt="2022-05-23T15:16:42.344" v="3767"/>
          <ac:spMkLst>
            <pc:docMk/>
            <pc:sldMk cId="2915863397" sldId="1865"/>
            <ac:spMk id="13" creationId="{6B14BBB2-2828-DE07-7A5A-CB6BF3243470}"/>
          </ac:spMkLst>
        </pc:spChg>
        <pc:graphicFrameChg chg="add mod">
          <ac:chgData name="Sci Library User" userId="a53bcd92-3309-4ad5-9cda-89d8768c196c" providerId="ADAL" clId="{0F9FA1C4-8EC9-4DE8-BFCA-9B86D0DC2C7F}" dt="2022-05-23T15:16:42.344" v="3767"/>
          <ac:graphicFrameMkLst>
            <pc:docMk/>
            <pc:sldMk cId="2915863397" sldId="1865"/>
            <ac:graphicFrameMk id="12" creationId="{2A74199C-CE1A-A3EA-47AC-950825E8A318}"/>
          </ac:graphicFrameMkLst>
        </pc:graphicFrameChg>
      </pc:sldChg>
      <pc:sldChg chg="addSp modSp add">
        <pc:chgData name="Sci Library User" userId="a53bcd92-3309-4ad5-9cda-89d8768c196c" providerId="ADAL" clId="{0F9FA1C4-8EC9-4DE8-BFCA-9B86D0DC2C7F}" dt="2022-05-23T15:16:44.710" v="3768"/>
        <pc:sldMkLst>
          <pc:docMk/>
          <pc:sldMk cId="2141307647" sldId="1866"/>
        </pc:sldMkLst>
        <pc:spChg chg="add mod">
          <ac:chgData name="Sci Library User" userId="a53bcd92-3309-4ad5-9cda-89d8768c196c" providerId="ADAL" clId="{0F9FA1C4-8EC9-4DE8-BFCA-9B86D0DC2C7F}" dt="2022-05-23T15:16:44.710" v="3768"/>
          <ac:spMkLst>
            <pc:docMk/>
            <pc:sldMk cId="2141307647" sldId="1866"/>
            <ac:spMk id="13" creationId="{7FE75D0F-C97A-BE10-3998-D0126F5006AB}"/>
          </ac:spMkLst>
        </pc:spChg>
        <pc:graphicFrameChg chg="add mod">
          <ac:chgData name="Sci Library User" userId="a53bcd92-3309-4ad5-9cda-89d8768c196c" providerId="ADAL" clId="{0F9FA1C4-8EC9-4DE8-BFCA-9B86D0DC2C7F}" dt="2022-05-23T15:16:44.710" v="3768"/>
          <ac:graphicFrameMkLst>
            <pc:docMk/>
            <pc:sldMk cId="2141307647" sldId="1866"/>
            <ac:graphicFrameMk id="12" creationId="{92A00F1D-7CF3-E5C8-9851-F1A03D355FFE}"/>
          </ac:graphicFrameMkLst>
        </pc:graphicFrameChg>
      </pc:sldChg>
      <pc:sldChg chg="addSp modSp add mod">
        <pc:chgData name="Sci Library User" userId="a53bcd92-3309-4ad5-9cda-89d8768c196c" providerId="ADAL" clId="{0F9FA1C4-8EC9-4DE8-BFCA-9B86D0DC2C7F}" dt="2022-05-23T15:16:51.954" v="3771" actId="20577"/>
        <pc:sldMkLst>
          <pc:docMk/>
          <pc:sldMk cId="2776140201" sldId="1867"/>
        </pc:sldMkLst>
        <pc:spChg chg="add mod">
          <ac:chgData name="Sci Library User" userId="a53bcd92-3309-4ad5-9cda-89d8768c196c" providerId="ADAL" clId="{0F9FA1C4-8EC9-4DE8-BFCA-9B86D0DC2C7F}" dt="2022-05-23T15:16:47.265" v="3769"/>
          <ac:spMkLst>
            <pc:docMk/>
            <pc:sldMk cId="2776140201" sldId="1867"/>
            <ac:spMk id="13" creationId="{6C388325-4D19-AB0F-C133-2156381F8596}"/>
          </ac:spMkLst>
        </pc:spChg>
        <pc:graphicFrameChg chg="add mod modGraphic">
          <ac:chgData name="Sci Library User" userId="a53bcd92-3309-4ad5-9cda-89d8768c196c" providerId="ADAL" clId="{0F9FA1C4-8EC9-4DE8-BFCA-9B86D0DC2C7F}" dt="2022-05-23T15:16:51.954" v="3771" actId="20577"/>
          <ac:graphicFrameMkLst>
            <pc:docMk/>
            <pc:sldMk cId="2776140201" sldId="1867"/>
            <ac:graphicFrameMk id="12" creationId="{4129571F-C5C9-DE29-78C7-B3937AE57D2E}"/>
          </ac:graphicFrameMkLst>
        </pc:graphicFrameChg>
      </pc:sldChg>
      <pc:sldChg chg="addSp modSp add">
        <pc:chgData name="Sci Library User" userId="a53bcd92-3309-4ad5-9cda-89d8768c196c" providerId="ADAL" clId="{0F9FA1C4-8EC9-4DE8-BFCA-9B86D0DC2C7F}" dt="2022-05-23T15:16:59.045" v="3772"/>
        <pc:sldMkLst>
          <pc:docMk/>
          <pc:sldMk cId="249116425" sldId="1868"/>
        </pc:sldMkLst>
        <pc:spChg chg="add mod">
          <ac:chgData name="Sci Library User" userId="a53bcd92-3309-4ad5-9cda-89d8768c196c" providerId="ADAL" clId="{0F9FA1C4-8EC9-4DE8-BFCA-9B86D0DC2C7F}" dt="2022-05-23T15:16:59.045" v="3772"/>
          <ac:spMkLst>
            <pc:docMk/>
            <pc:sldMk cId="249116425" sldId="1868"/>
            <ac:spMk id="13" creationId="{9F61C5DC-089E-A7D4-A976-BBE70F9F0F13}"/>
          </ac:spMkLst>
        </pc:spChg>
        <pc:graphicFrameChg chg="add mod">
          <ac:chgData name="Sci Library User" userId="a53bcd92-3309-4ad5-9cda-89d8768c196c" providerId="ADAL" clId="{0F9FA1C4-8EC9-4DE8-BFCA-9B86D0DC2C7F}" dt="2022-05-23T15:16:59.045" v="3772"/>
          <ac:graphicFrameMkLst>
            <pc:docMk/>
            <pc:sldMk cId="249116425" sldId="1868"/>
            <ac:graphicFrameMk id="12" creationId="{43DBFFD3-9008-4992-E396-77A5070FA8B8}"/>
          </ac:graphicFrameMkLst>
        </pc:graphicFrameChg>
      </pc:sldChg>
      <pc:sldChg chg="addSp modSp add">
        <pc:chgData name="Sci Library User" userId="a53bcd92-3309-4ad5-9cda-89d8768c196c" providerId="ADAL" clId="{0F9FA1C4-8EC9-4DE8-BFCA-9B86D0DC2C7F}" dt="2022-05-23T15:17:00.703" v="3773"/>
        <pc:sldMkLst>
          <pc:docMk/>
          <pc:sldMk cId="4201817075" sldId="1869"/>
        </pc:sldMkLst>
        <pc:spChg chg="add mod">
          <ac:chgData name="Sci Library User" userId="a53bcd92-3309-4ad5-9cda-89d8768c196c" providerId="ADAL" clId="{0F9FA1C4-8EC9-4DE8-BFCA-9B86D0DC2C7F}" dt="2022-05-23T15:17:00.703" v="3773"/>
          <ac:spMkLst>
            <pc:docMk/>
            <pc:sldMk cId="4201817075" sldId="1869"/>
            <ac:spMk id="13" creationId="{DE66BD0F-7E83-CDC6-D4B3-DC1CA22AD9E3}"/>
          </ac:spMkLst>
        </pc:spChg>
        <pc:graphicFrameChg chg="add mod">
          <ac:chgData name="Sci Library User" userId="a53bcd92-3309-4ad5-9cda-89d8768c196c" providerId="ADAL" clId="{0F9FA1C4-8EC9-4DE8-BFCA-9B86D0DC2C7F}" dt="2022-05-23T15:17:00.703" v="3773"/>
          <ac:graphicFrameMkLst>
            <pc:docMk/>
            <pc:sldMk cId="4201817075" sldId="1869"/>
            <ac:graphicFrameMk id="12" creationId="{3185DA6A-73A9-F8C7-73AE-DEF58CFB3EF6}"/>
          </ac:graphicFrameMkLst>
        </pc:graphicFrameChg>
      </pc:sldChg>
      <pc:sldChg chg="addSp modSp add mod">
        <pc:chgData name="Sci Library User" userId="a53bcd92-3309-4ad5-9cda-89d8768c196c" providerId="ADAL" clId="{0F9FA1C4-8EC9-4DE8-BFCA-9B86D0DC2C7F}" dt="2022-05-23T15:17:09.662" v="3776" actId="20577"/>
        <pc:sldMkLst>
          <pc:docMk/>
          <pc:sldMk cId="2114252884" sldId="1870"/>
        </pc:sldMkLst>
        <pc:spChg chg="add mod">
          <ac:chgData name="Sci Library User" userId="a53bcd92-3309-4ad5-9cda-89d8768c196c" providerId="ADAL" clId="{0F9FA1C4-8EC9-4DE8-BFCA-9B86D0DC2C7F}" dt="2022-05-23T15:17:02.893" v="3774"/>
          <ac:spMkLst>
            <pc:docMk/>
            <pc:sldMk cId="2114252884" sldId="1870"/>
            <ac:spMk id="13" creationId="{D271759F-31CE-B696-E47B-89D213050453}"/>
          </ac:spMkLst>
        </pc:spChg>
        <pc:graphicFrameChg chg="add mod modGraphic">
          <ac:chgData name="Sci Library User" userId="a53bcd92-3309-4ad5-9cda-89d8768c196c" providerId="ADAL" clId="{0F9FA1C4-8EC9-4DE8-BFCA-9B86D0DC2C7F}" dt="2022-05-23T15:17:09.662" v="3776" actId="20577"/>
          <ac:graphicFrameMkLst>
            <pc:docMk/>
            <pc:sldMk cId="2114252884" sldId="1870"/>
            <ac:graphicFrameMk id="12" creationId="{4F32E629-2571-D953-A430-3E1AE4ECFC58}"/>
          </ac:graphicFrameMkLst>
        </pc:graphicFrameChg>
      </pc:sldChg>
      <pc:sldChg chg="addSp modSp add">
        <pc:chgData name="Sci Library User" userId="a53bcd92-3309-4ad5-9cda-89d8768c196c" providerId="ADAL" clId="{0F9FA1C4-8EC9-4DE8-BFCA-9B86D0DC2C7F}" dt="2022-05-23T15:17:16.145" v="3777"/>
        <pc:sldMkLst>
          <pc:docMk/>
          <pc:sldMk cId="3131126990" sldId="1871"/>
        </pc:sldMkLst>
        <pc:spChg chg="add mod">
          <ac:chgData name="Sci Library User" userId="a53bcd92-3309-4ad5-9cda-89d8768c196c" providerId="ADAL" clId="{0F9FA1C4-8EC9-4DE8-BFCA-9B86D0DC2C7F}" dt="2022-05-23T15:17:16.145" v="3777"/>
          <ac:spMkLst>
            <pc:docMk/>
            <pc:sldMk cId="3131126990" sldId="1871"/>
            <ac:spMk id="13" creationId="{6F714197-7847-0364-A322-AF88D4BC99B0}"/>
          </ac:spMkLst>
        </pc:spChg>
        <pc:graphicFrameChg chg="add mod">
          <ac:chgData name="Sci Library User" userId="a53bcd92-3309-4ad5-9cda-89d8768c196c" providerId="ADAL" clId="{0F9FA1C4-8EC9-4DE8-BFCA-9B86D0DC2C7F}" dt="2022-05-23T15:17:16.145" v="3777"/>
          <ac:graphicFrameMkLst>
            <pc:docMk/>
            <pc:sldMk cId="3131126990" sldId="1871"/>
            <ac:graphicFrameMk id="12" creationId="{60F6FD55-8A0E-703B-5F67-884D819A0EE6}"/>
          </ac:graphicFrameMkLst>
        </pc:graphicFrameChg>
      </pc:sldChg>
      <pc:sldChg chg="addSp modSp add">
        <pc:chgData name="Sci Library User" userId="a53bcd92-3309-4ad5-9cda-89d8768c196c" providerId="ADAL" clId="{0F9FA1C4-8EC9-4DE8-BFCA-9B86D0DC2C7F}" dt="2022-05-23T15:17:18.317" v="3778"/>
        <pc:sldMkLst>
          <pc:docMk/>
          <pc:sldMk cId="3077186457" sldId="1872"/>
        </pc:sldMkLst>
        <pc:spChg chg="add mod">
          <ac:chgData name="Sci Library User" userId="a53bcd92-3309-4ad5-9cda-89d8768c196c" providerId="ADAL" clId="{0F9FA1C4-8EC9-4DE8-BFCA-9B86D0DC2C7F}" dt="2022-05-23T15:17:18.317" v="3778"/>
          <ac:spMkLst>
            <pc:docMk/>
            <pc:sldMk cId="3077186457" sldId="1872"/>
            <ac:spMk id="13" creationId="{66810FC8-1927-9755-37BD-364BF76B3BC2}"/>
          </ac:spMkLst>
        </pc:spChg>
        <pc:graphicFrameChg chg="add mod">
          <ac:chgData name="Sci Library User" userId="a53bcd92-3309-4ad5-9cda-89d8768c196c" providerId="ADAL" clId="{0F9FA1C4-8EC9-4DE8-BFCA-9B86D0DC2C7F}" dt="2022-05-23T15:17:18.317" v="3778"/>
          <ac:graphicFrameMkLst>
            <pc:docMk/>
            <pc:sldMk cId="3077186457" sldId="1872"/>
            <ac:graphicFrameMk id="12" creationId="{2496D75B-D2B0-0FD3-213C-AE48DF7938A4}"/>
          </ac:graphicFrameMkLst>
        </pc:graphicFrameChg>
      </pc:sldChg>
      <pc:sldChg chg="addSp modSp add mod">
        <pc:chgData name="Sci Library User" userId="a53bcd92-3309-4ad5-9cda-89d8768c196c" providerId="ADAL" clId="{0F9FA1C4-8EC9-4DE8-BFCA-9B86D0DC2C7F}" dt="2022-05-23T15:17:25.472" v="3781" actId="20577"/>
        <pc:sldMkLst>
          <pc:docMk/>
          <pc:sldMk cId="3472401039" sldId="1873"/>
        </pc:sldMkLst>
        <pc:spChg chg="add mod">
          <ac:chgData name="Sci Library User" userId="a53bcd92-3309-4ad5-9cda-89d8768c196c" providerId="ADAL" clId="{0F9FA1C4-8EC9-4DE8-BFCA-9B86D0DC2C7F}" dt="2022-05-23T15:17:20.951" v="3779"/>
          <ac:spMkLst>
            <pc:docMk/>
            <pc:sldMk cId="3472401039" sldId="1873"/>
            <ac:spMk id="13" creationId="{B9986764-C849-6A61-5287-73C1706BF9D2}"/>
          </ac:spMkLst>
        </pc:spChg>
        <pc:graphicFrameChg chg="add mod modGraphic">
          <ac:chgData name="Sci Library User" userId="a53bcd92-3309-4ad5-9cda-89d8768c196c" providerId="ADAL" clId="{0F9FA1C4-8EC9-4DE8-BFCA-9B86D0DC2C7F}" dt="2022-05-23T15:17:25.472" v="3781" actId="20577"/>
          <ac:graphicFrameMkLst>
            <pc:docMk/>
            <pc:sldMk cId="3472401039" sldId="1873"/>
            <ac:graphicFrameMk id="12" creationId="{D1D599FB-1F3F-8CA7-71C5-A65F771706DD}"/>
          </ac:graphicFrameMkLst>
        </pc:graphicFrameChg>
      </pc:sldChg>
      <pc:sldChg chg="addSp modSp add mod">
        <pc:chgData name="Sci Library User" userId="a53bcd92-3309-4ad5-9cda-89d8768c196c" providerId="ADAL" clId="{0F9FA1C4-8EC9-4DE8-BFCA-9B86D0DC2C7F}" dt="2022-05-23T15:17:51.701" v="3784" actId="20577"/>
        <pc:sldMkLst>
          <pc:docMk/>
          <pc:sldMk cId="7155118" sldId="1874"/>
        </pc:sldMkLst>
        <pc:spChg chg="add mod">
          <ac:chgData name="Sci Library User" userId="a53bcd92-3309-4ad5-9cda-89d8768c196c" providerId="ADAL" clId="{0F9FA1C4-8EC9-4DE8-BFCA-9B86D0DC2C7F}" dt="2022-05-23T15:17:41.712" v="3782"/>
          <ac:spMkLst>
            <pc:docMk/>
            <pc:sldMk cId="7155118" sldId="1874"/>
            <ac:spMk id="13" creationId="{1B2A564A-C476-90AA-54E7-20DA928DBEDF}"/>
          </ac:spMkLst>
        </pc:spChg>
        <pc:graphicFrameChg chg="add mod modGraphic">
          <ac:chgData name="Sci Library User" userId="a53bcd92-3309-4ad5-9cda-89d8768c196c" providerId="ADAL" clId="{0F9FA1C4-8EC9-4DE8-BFCA-9B86D0DC2C7F}" dt="2022-05-23T15:17:51.701" v="3784" actId="20577"/>
          <ac:graphicFrameMkLst>
            <pc:docMk/>
            <pc:sldMk cId="7155118" sldId="1874"/>
            <ac:graphicFrameMk id="12" creationId="{69F383DA-2FD5-DAD4-901C-017C22B87DE3}"/>
          </ac:graphicFrameMkLst>
        </pc:graphicFrameChg>
      </pc:sldChg>
      <pc:sldChg chg="addSp modSp add mod">
        <pc:chgData name="Sci Library User" userId="a53bcd92-3309-4ad5-9cda-89d8768c196c" providerId="ADAL" clId="{0F9FA1C4-8EC9-4DE8-BFCA-9B86D0DC2C7F}" dt="2022-05-23T15:18:13.816" v="3787" actId="20577"/>
        <pc:sldMkLst>
          <pc:docMk/>
          <pc:sldMk cId="1800562083" sldId="1875"/>
        </pc:sldMkLst>
        <pc:spChg chg="add mod">
          <ac:chgData name="Sci Library User" userId="a53bcd92-3309-4ad5-9cda-89d8768c196c" providerId="ADAL" clId="{0F9FA1C4-8EC9-4DE8-BFCA-9B86D0DC2C7F}" dt="2022-05-23T15:17:55.524" v="3785"/>
          <ac:spMkLst>
            <pc:docMk/>
            <pc:sldMk cId="1800562083" sldId="1875"/>
            <ac:spMk id="13" creationId="{8F99CD69-878E-6908-B4F2-F626BF2650CC}"/>
          </ac:spMkLst>
        </pc:spChg>
        <pc:graphicFrameChg chg="add mod modGraphic">
          <ac:chgData name="Sci Library User" userId="a53bcd92-3309-4ad5-9cda-89d8768c196c" providerId="ADAL" clId="{0F9FA1C4-8EC9-4DE8-BFCA-9B86D0DC2C7F}" dt="2022-05-23T15:18:13.816" v="3787" actId="20577"/>
          <ac:graphicFrameMkLst>
            <pc:docMk/>
            <pc:sldMk cId="1800562083" sldId="1875"/>
            <ac:graphicFrameMk id="12" creationId="{36899D6E-0518-5EA4-96E1-719142108529}"/>
          </ac:graphicFrameMkLst>
        </pc:graphicFrameChg>
      </pc:sldChg>
      <pc:sldChg chg="addSp modSp add mod">
        <pc:chgData name="Sci Library User" userId="a53bcd92-3309-4ad5-9cda-89d8768c196c" providerId="ADAL" clId="{0F9FA1C4-8EC9-4DE8-BFCA-9B86D0DC2C7F}" dt="2022-05-23T15:18:25.872" v="3792" actId="20577"/>
        <pc:sldMkLst>
          <pc:docMk/>
          <pc:sldMk cId="213581966" sldId="1876"/>
        </pc:sldMkLst>
        <pc:spChg chg="add mod">
          <ac:chgData name="Sci Library User" userId="a53bcd92-3309-4ad5-9cda-89d8768c196c" providerId="ADAL" clId="{0F9FA1C4-8EC9-4DE8-BFCA-9B86D0DC2C7F}" dt="2022-05-23T15:18:20.595" v="3788"/>
          <ac:spMkLst>
            <pc:docMk/>
            <pc:sldMk cId="213581966" sldId="1876"/>
            <ac:spMk id="13" creationId="{BC8333AE-9F0D-2F03-C30D-F9DD0249BCFC}"/>
          </ac:spMkLst>
        </pc:spChg>
        <pc:graphicFrameChg chg="add mod modGraphic">
          <ac:chgData name="Sci Library User" userId="a53bcd92-3309-4ad5-9cda-89d8768c196c" providerId="ADAL" clId="{0F9FA1C4-8EC9-4DE8-BFCA-9B86D0DC2C7F}" dt="2022-05-23T15:18:25.872" v="3792" actId="20577"/>
          <ac:graphicFrameMkLst>
            <pc:docMk/>
            <pc:sldMk cId="213581966" sldId="1876"/>
            <ac:graphicFrameMk id="12" creationId="{7F8F77A3-9CBF-C42B-048C-61A0E30F281E}"/>
          </ac:graphicFrameMkLst>
        </pc:graphicFrameChg>
      </pc:sldChg>
      <pc:sldChg chg="addSp modSp add">
        <pc:chgData name="Sci Library User" userId="a53bcd92-3309-4ad5-9cda-89d8768c196c" providerId="ADAL" clId="{0F9FA1C4-8EC9-4DE8-BFCA-9B86D0DC2C7F}" dt="2022-05-23T15:18:32.659" v="3793"/>
        <pc:sldMkLst>
          <pc:docMk/>
          <pc:sldMk cId="3447161547" sldId="1877"/>
        </pc:sldMkLst>
        <pc:spChg chg="add mod">
          <ac:chgData name="Sci Library User" userId="a53bcd92-3309-4ad5-9cda-89d8768c196c" providerId="ADAL" clId="{0F9FA1C4-8EC9-4DE8-BFCA-9B86D0DC2C7F}" dt="2022-05-23T15:18:32.659" v="3793"/>
          <ac:spMkLst>
            <pc:docMk/>
            <pc:sldMk cId="3447161547" sldId="1877"/>
            <ac:spMk id="13" creationId="{845B7B10-62A1-0E05-2E40-622FEC3ED9A0}"/>
          </ac:spMkLst>
        </pc:spChg>
        <pc:graphicFrameChg chg="add mod">
          <ac:chgData name="Sci Library User" userId="a53bcd92-3309-4ad5-9cda-89d8768c196c" providerId="ADAL" clId="{0F9FA1C4-8EC9-4DE8-BFCA-9B86D0DC2C7F}" dt="2022-05-23T15:18:32.659" v="3793"/>
          <ac:graphicFrameMkLst>
            <pc:docMk/>
            <pc:sldMk cId="3447161547" sldId="1877"/>
            <ac:graphicFrameMk id="12" creationId="{1EE5F31D-2A99-AFB1-BE18-3CA1EBD26E3F}"/>
          </ac:graphicFrameMkLst>
        </pc:graphicFrameChg>
      </pc:sldChg>
      <pc:sldChg chg="addSp modSp add">
        <pc:chgData name="Sci Library User" userId="a53bcd92-3309-4ad5-9cda-89d8768c196c" providerId="ADAL" clId="{0F9FA1C4-8EC9-4DE8-BFCA-9B86D0DC2C7F}" dt="2022-05-23T15:18:33.723" v="3794"/>
        <pc:sldMkLst>
          <pc:docMk/>
          <pc:sldMk cId="1650933192" sldId="1878"/>
        </pc:sldMkLst>
        <pc:spChg chg="add mod">
          <ac:chgData name="Sci Library User" userId="a53bcd92-3309-4ad5-9cda-89d8768c196c" providerId="ADAL" clId="{0F9FA1C4-8EC9-4DE8-BFCA-9B86D0DC2C7F}" dt="2022-05-23T15:18:33.723" v="3794"/>
          <ac:spMkLst>
            <pc:docMk/>
            <pc:sldMk cId="1650933192" sldId="1878"/>
            <ac:spMk id="13" creationId="{4040443E-9E68-61A7-6FE5-5B09F45FE6D6}"/>
          </ac:spMkLst>
        </pc:spChg>
        <pc:graphicFrameChg chg="add mod">
          <ac:chgData name="Sci Library User" userId="a53bcd92-3309-4ad5-9cda-89d8768c196c" providerId="ADAL" clId="{0F9FA1C4-8EC9-4DE8-BFCA-9B86D0DC2C7F}" dt="2022-05-23T15:18:33.723" v="3794"/>
          <ac:graphicFrameMkLst>
            <pc:docMk/>
            <pc:sldMk cId="1650933192" sldId="1878"/>
            <ac:graphicFrameMk id="12" creationId="{0628284E-D47F-BBFB-985A-C32065CEF00D}"/>
          </ac:graphicFrameMkLst>
        </pc:graphicFrameChg>
      </pc:sldChg>
      <pc:sldChg chg="addSp modSp add mod">
        <pc:chgData name="Sci Library User" userId="a53bcd92-3309-4ad5-9cda-89d8768c196c" providerId="ADAL" clId="{0F9FA1C4-8EC9-4DE8-BFCA-9B86D0DC2C7F}" dt="2022-05-23T15:18:39.886" v="3797" actId="20577"/>
        <pc:sldMkLst>
          <pc:docMk/>
          <pc:sldMk cId="1957678069" sldId="1879"/>
        </pc:sldMkLst>
        <pc:spChg chg="add mod">
          <ac:chgData name="Sci Library User" userId="a53bcd92-3309-4ad5-9cda-89d8768c196c" providerId="ADAL" clId="{0F9FA1C4-8EC9-4DE8-BFCA-9B86D0DC2C7F}" dt="2022-05-23T15:18:35.854" v="3795"/>
          <ac:spMkLst>
            <pc:docMk/>
            <pc:sldMk cId="1957678069" sldId="1879"/>
            <ac:spMk id="13" creationId="{921A21FE-9BE5-E729-CEA2-D8F1BC9E0255}"/>
          </ac:spMkLst>
        </pc:spChg>
        <pc:graphicFrameChg chg="add mod modGraphic">
          <ac:chgData name="Sci Library User" userId="a53bcd92-3309-4ad5-9cda-89d8768c196c" providerId="ADAL" clId="{0F9FA1C4-8EC9-4DE8-BFCA-9B86D0DC2C7F}" dt="2022-05-23T15:18:39.886" v="3797" actId="20577"/>
          <ac:graphicFrameMkLst>
            <pc:docMk/>
            <pc:sldMk cId="1957678069" sldId="1879"/>
            <ac:graphicFrameMk id="12" creationId="{1ED57943-EA7D-6CB9-EDD7-90F62E828B1A}"/>
          </ac:graphicFrameMkLst>
        </pc:graphicFrameChg>
      </pc:sldChg>
      <pc:sldChg chg="addSp modSp add">
        <pc:chgData name="Sci Library User" userId="a53bcd92-3309-4ad5-9cda-89d8768c196c" providerId="ADAL" clId="{0F9FA1C4-8EC9-4DE8-BFCA-9B86D0DC2C7F}" dt="2022-05-23T15:18:50.154" v="3798"/>
        <pc:sldMkLst>
          <pc:docMk/>
          <pc:sldMk cId="1940009538" sldId="1880"/>
        </pc:sldMkLst>
        <pc:spChg chg="add mod">
          <ac:chgData name="Sci Library User" userId="a53bcd92-3309-4ad5-9cda-89d8768c196c" providerId="ADAL" clId="{0F9FA1C4-8EC9-4DE8-BFCA-9B86D0DC2C7F}" dt="2022-05-23T15:18:50.154" v="3798"/>
          <ac:spMkLst>
            <pc:docMk/>
            <pc:sldMk cId="1940009538" sldId="1880"/>
            <ac:spMk id="13" creationId="{0B74C0E5-D1C3-F866-902D-84F334A29873}"/>
          </ac:spMkLst>
        </pc:spChg>
        <pc:graphicFrameChg chg="add mod">
          <ac:chgData name="Sci Library User" userId="a53bcd92-3309-4ad5-9cda-89d8768c196c" providerId="ADAL" clId="{0F9FA1C4-8EC9-4DE8-BFCA-9B86D0DC2C7F}" dt="2022-05-23T15:18:50.154" v="3798"/>
          <ac:graphicFrameMkLst>
            <pc:docMk/>
            <pc:sldMk cId="1940009538" sldId="1880"/>
            <ac:graphicFrameMk id="12" creationId="{B49EC42E-C932-5408-DE32-FDB5EE4B83BA}"/>
          </ac:graphicFrameMkLst>
        </pc:graphicFrameChg>
      </pc:sldChg>
      <pc:sldChg chg="addSp modSp add">
        <pc:chgData name="Sci Library User" userId="a53bcd92-3309-4ad5-9cda-89d8768c196c" providerId="ADAL" clId="{0F9FA1C4-8EC9-4DE8-BFCA-9B86D0DC2C7F}" dt="2022-05-23T15:18:51.388" v="3799"/>
        <pc:sldMkLst>
          <pc:docMk/>
          <pc:sldMk cId="758051769" sldId="1881"/>
        </pc:sldMkLst>
        <pc:spChg chg="add mod">
          <ac:chgData name="Sci Library User" userId="a53bcd92-3309-4ad5-9cda-89d8768c196c" providerId="ADAL" clId="{0F9FA1C4-8EC9-4DE8-BFCA-9B86D0DC2C7F}" dt="2022-05-23T15:18:51.388" v="3799"/>
          <ac:spMkLst>
            <pc:docMk/>
            <pc:sldMk cId="758051769" sldId="1881"/>
            <ac:spMk id="13" creationId="{956AD14B-5D92-6CA9-4955-3DF05FAAFCFB}"/>
          </ac:spMkLst>
        </pc:spChg>
        <pc:graphicFrameChg chg="add mod">
          <ac:chgData name="Sci Library User" userId="a53bcd92-3309-4ad5-9cda-89d8768c196c" providerId="ADAL" clId="{0F9FA1C4-8EC9-4DE8-BFCA-9B86D0DC2C7F}" dt="2022-05-23T15:18:51.388" v="3799"/>
          <ac:graphicFrameMkLst>
            <pc:docMk/>
            <pc:sldMk cId="758051769" sldId="1881"/>
            <ac:graphicFrameMk id="12" creationId="{E335CD2A-A61C-F975-38AC-E960588BCEA0}"/>
          </ac:graphicFrameMkLst>
        </pc:graphicFrameChg>
      </pc:sldChg>
      <pc:sldChg chg="addSp modSp add mod">
        <pc:chgData name="Sci Library User" userId="a53bcd92-3309-4ad5-9cda-89d8768c196c" providerId="ADAL" clId="{0F9FA1C4-8EC9-4DE8-BFCA-9B86D0DC2C7F}" dt="2022-05-23T15:18:56.411" v="3802" actId="20577"/>
        <pc:sldMkLst>
          <pc:docMk/>
          <pc:sldMk cId="2048400010" sldId="1882"/>
        </pc:sldMkLst>
        <pc:spChg chg="add mod">
          <ac:chgData name="Sci Library User" userId="a53bcd92-3309-4ad5-9cda-89d8768c196c" providerId="ADAL" clId="{0F9FA1C4-8EC9-4DE8-BFCA-9B86D0DC2C7F}" dt="2022-05-23T15:18:52.858" v="3800"/>
          <ac:spMkLst>
            <pc:docMk/>
            <pc:sldMk cId="2048400010" sldId="1882"/>
            <ac:spMk id="13" creationId="{6F103D03-A9C2-281D-D136-A5E0A34B4ECF}"/>
          </ac:spMkLst>
        </pc:spChg>
        <pc:graphicFrameChg chg="add mod modGraphic">
          <ac:chgData name="Sci Library User" userId="a53bcd92-3309-4ad5-9cda-89d8768c196c" providerId="ADAL" clId="{0F9FA1C4-8EC9-4DE8-BFCA-9B86D0DC2C7F}" dt="2022-05-23T15:18:56.411" v="3802" actId="20577"/>
          <ac:graphicFrameMkLst>
            <pc:docMk/>
            <pc:sldMk cId="2048400010" sldId="1882"/>
            <ac:graphicFrameMk id="12" creationId="{FE033585-1BED-4542-39B9-FF2F08C51C3A}"/>
          </ac:graphicFrameMkLst>
        </pc:graphicFrameChg>
      </pc:sldChg>
      <pc:sldChg chg="addSp modSp add">
        <pc:chgData name="Sci Library User" userId="a53bcd92-3309-4ad5-9cda-89d8768c196c" providerId="ADAL" clId="{0F9FA1C4-8EC9-4DE8-BFCA-9B86D0DC2C7F}" dt="2022-05-23T15:19:01.265" v="3803"/>
        <pc:sldMkLst>
          <pc:docMk/>
          <pc:sldMk cId="1105502511" sldId="1883"/>
        </pc:sldMkLst>
        <pc:spChg chg="add mod">
          <ac:chgData name="Sci Library User" userId="a53bcd92-3309-4ad5-9cda-89d8768c196c" providerId="ADAL" clId="{0F9FA1C4-8EC9-4DE8-BFCA-9B86D0DC2C7F}" dt="2022-05-23T15:19:01.265" v="3803"/>
          <ac:spMkLst>
            <pc:docMk/>
            <pc:sldMk cId="1105502511" sldId="1883"/>
            <ac:spMk id="13" creationId="{51108B06-9916-0C41-4DEC-C589B69F1E10}"/>
          </ac:spMkLst>
        </pc:spChg>
        <pc:graphicFrameChg chg="add mod">
          <ac:chgData name="Sci Library User" userId="a53bcd92-3309-4ad5-9cda-89d8768c196c" providerId="ADAL" clId="{0F9FA1C4-8EC9-4DE8-BFCA-9B86D0DC2C7F}" dt="2022-05-23T15:19:01.265" v="3803"/>
          <ac:graphicFrameMkLst>
            <pc:docMk/>
            <pc:sldMk cId="1105502511" sldId="1883"/>
            <ac:graphicFrameMk id="12" creationId="{C473EAB6-D939-9D00-9CEA-D48FAD0075BA}"/>
          </ac:graphicFrameMkLst>
        </pc:graphicFrameChg>
      </pc:sldChg>
      <pc:sldChg chg="addSp modSp add">
        <pc:chgData name="Sci Library User" userId="a53bcd92-3309-4ad5-9cda-89d8768c196c" providerId="ADAL" clId="{0F9FA1C4-8EC9-4DE8-BFCA-9B86D0DC2C7F}" dt="2022-05-23T15:19:03.554" v="3804"/>
        <pc:sldMkLst>
          <pc:docMk/>
          <pc:sldMk cId="1030686988" sldId="1884"/>
        </pc:sldMkLst>
        <pc:spChg chg="add mod">
          <ac:chgData name="Sci Library User" userId="a53bcd92-3309-4ad5-9cda-89d8768c196c" providerId="ADAL" clId="{0F9FA1C4-8EC9-4DE8-BFCA-9B86D0DC2C7F}" dt="2022-05-23T15:19:03.554" v="3804"/>
          <ac:spMkLst>
            <pc:docMk/>
            <pc:sldMk cId="1030686988" sldId="1884"/>
            <ac:spMk id="13" creationId="{3278B9AE-6670-9BDA-3CD1-E8F69F8AF86A}"/>
          </ac:spMkLst>
        </pc:spChg>
        <pc:graphicFrameChg chg="add mod">
          <ac:chgData name="Sci Library User" userId="a53bcd92-3309-4ad5-9cda-89d8768c196c" providerId="ADAL" clId="{0F9FA1C4-8EC9-4DE8-BFCA-9B86D0DC2C7F}" dt="2022-05-23T15:19:03.554" v="3804"/>
          <ac:graphicFrameMkLst>
            <pc:docMk/>
            <pc:sldMk cId="1030686988" sldId="1884"/>
            <ac:graphicFrameMk id="12" creationId="{0EC8F182-FC63-F635-8580-0842784EF292}"/>
          </ac:graphicFrameMkLst>
        </pc:graphicFrameChg>
      </pc:sldChg>
      <pc:sldChg chg="addSp modSp add mod">
        <pc:chgData name="Sci Library User" userId="a53bcd92-3309-4ad5-9cda-89d8768c196c" providerId="ADAL" clId="{0F9FA1C4-8EC9-4DE8-BFCA-9B86D0DC2C7F}" dt="2022-05-23T15:19:10.788" v="3807" actId="20577"/>
        <pc:sldMkLst>
          <pc:docMk/>
          <pc:sldMk cId="1477362704" sldId="1885"/>
        </pc:sldMkLst>
        <pc:spChg chg="add mod">
          <ac:chgData name="Sci Library User" userId="a53bcd92-3309-4ad5-9cda-89d8768c196c" providerId="ADAL" clId="{0F9FA1C4-8EC9-4DE8-BFCA-9B86D0DC2C7F}" dt="2022-05-23T15:19:06.121" v="3805"/>
          <ac:spMkLst>
            <pc:docMk/>
            <pc:sldMk cId="1477362704" sldId="1885"/>
            <ac:spMk id="13" creationId="{91D5D321-0A91-38DD-6118-6E8995374A91}"/>
          </ac:spMkLst>
        </pc:spChg>
        <pc:graphicFrameChg chg="add mod modGraphic">
          <ac:chgData name="Sci Library User" userId="a53bcd92-3309-4ad5-9cda-89d8768c196c" providerId="ADAL" clId="{0F9FA1C4-8EC9-4DE8-BFCA-9B86D0DC2C7F}" dt="2022-05-23T15:19:10.788" v="3807" actId="20577"/>
          <ac:graphicFrameMkLst>
            <pc:docMk/>
            <pc:sldMk cId="1477362704" sldId="1885"/>
            <ac:graphicFrameMk id="12" creationId="{5E52295C-DFBE-CD9D-AD4A-E0D53B1736ED}"/>
          </ac:graphicFrameMkLst>
        </pc:graphicFrameChg>
      </pc:sldChg>
      <pc:sldChg chg="addSp modSp add">
        <pc:chgData name="Sci Library User" userId="a53bcd92-3309-4ad5-9cda-89d8768c196c" providerId="ADAL" clId="{0F9FA1C4-8EC9-4DE8-BFCA-9B86D0DC2C7F}" dt="2022-05-23T15:19:19.098" v="3808"/>
        <pc:sldMkLst>
          <pc:docMk/>
          <pc:sldMk cId="562174873" sldId="1886"/>
        </pc:sldMkLst>
        <pc:spChg chg="add mod">
          <ac:chgData name="Sci Library User" userId="a53bcd92-3309-4ad5-9cda-89d8768c196c" providerId="ADAL" clId="{0F9FA1C4-8EC9-4DE8-BFCA-9B86D0DC2C7F}" dt="2022-05-23T15:19:19.098" v="3808"/>
          <ac:spMkLst>
            <pc:docMk/>
            <pc:sldMk cId="562174873" sldId="1886"/>
            <ac:spMk id="13" creationId="{F05946A2-9293-6AC6-02FB-6FE906FD0535}"/>
          </ac:spMkLst>
        </pc:spChg>
        <pc:graphicFrameChg chg="add mod">
          <ac:chgData name="Sci Library User" userId="a53bcd92-3309-4ad5-9cda-89d8768c196c" providerId="ADAL" clId="{0F9FA1C4-8EC9-4DE8-BFCA-9B86D0DC2C7F}" dt="2022-05-23T15:19:19.098" v="3808"/>
          <ac:graphicFrameMkLst>
            <pc:docMk/>
            <pc:sldMk cId="562174873" sldId="1886"/>
            <ac:graphicFrameMk id="12" creationId="{71A0056C-631B-C0C4-65D4-399A92517A48}"/>
          </ac:graphicFrameMkLst>
        </pc:graphicFrameChg>
      </pc:sldChg>
      <pc:sldChg chg="addSp modSp add">
        <pc:chgData name="Sci Library User" userId="a53bcd92-3309-4ad5-9cda-89d8768c196c" providerId="ADAL" clId="{0F9FA1C4-8EC9-4DE8-BFCA-9B86D0DC2C7F}" dt="2022-05-23T15:19:20.837" v="3809"/>
        <pc:sldMkLst>
          <pc:docMk/>
          <pc:sldMk cId="611959039" sldId="1887"/>
        </pc:sldMkLst>
        <pc:spChg chg="add mod">
          <ac:chgData name="Sci Library User" userId="a53bcd92-3309-4ad5-9cda-89d8768c196c" providerId="ADAL" clId="{0F9FA1C4-8EC9-4DE8-BFCA-9B86D0DC2C7F}" dt="2022-05-23T15:19:20.837" v="3809"/>
          <ac:spMkLst>
            <pc:docMk/>
            <pc:sldMk cId="611959039" sldId="1887"/>
            <ac:spMk id="13" creationId="{70759E9F-4DC2-7825-9EFD-8F0EA6438E4E}"/>
          </ac:spMkLst>
        </pc:spChg>
        <pc:graphicFrameChg chg="add mod">
          <ac:chgData name="Sci Library User" userId="a53bcd92-3309-4ad5-9cda-89d8768c196c" providerId="ADAL" clId="{0F9FA1C4-8EC9-4DE8-BFCA-9B86D0DC2C7F}" dt="2022-05-23T15:19:20.837" v="3809"/>
          <ac:graphicFrameMkLst>
            <pc:docMk/>
            <pc:sldMk cId="611959039" sldId="1887"/>
            <ac:graphicFrameMk id="12" creationId="{97BD013D-78DE-7EA7-8FEC-222E0159BAFD}"/>
          </ac:graphicFrameMkLst>
        </pc:graphicFrameChg>
      </pc:sldChg>
      <pc:sldChg chg="addSp modSp add mod">
        <pc:chgData name="Sci Library User" userId="a53bcd92-3309-4ad5-9cda-89d8768c196c" providerId="ADAL" clId="{0F9FA1C4-8EC9-4DE8-BFCA-9B86D0DC2C7F}" dt="2022-05-23T15:19:27.647" v="3813" actId="20577"/>
        <pc:sldMkLst>
          <pc:docMk/>
          <pc:sldMk cId="257616688" sldId="1888"/>
        </pc:sldMkLst>
        <pc:spChg chg="add mod">
          <ac:chgData name="Sci Library User" userId="a53bcd92-3309-4ad5-9cda-89d8768c196c" providerId="ADAL" clId="{0F9FA1C4-8EC9-4DE8-BFCA-9B86D0DC2C7F}" dt="2022-05-23T15:19:22.903" v="3810"/>
          <ac:spMkLst>
            <pc:docMk/>
            <pc:sldMk cId="257616688" sldId="1888"/>
            <ac:spMk id="13" creationId="{FD6AB07F-D7F5-7800-9366-42EED23E6BD5}"/>
          </ac:spMkLst>
        </pc:spChg>
        <pc:graphicFrameChg chg="add mod modGraphic">
          <ac:chgData name="Sci Library User" userId="a53bcd92-3309-4ad5-9cda-89d8768c196c" providerId="ADAL" clId="{0F9FA1C4-8EC9-4DE8-BFCA-9B86D0DC2C7F}" dt="2022-05-23T15:19:27.647" v="3813" actId="20577"/>
          <ac:graphicFrameMkLst>
            <pc:docMk/>
            <pc:sldMk cId="257616688" sldId="1888"/>
            <ac:graphicFrameMk id="12" creationId="{E129929F-EAE6-E2FC-B460-78CB85BC4BE6}"/>
          </ac:graphicFrameMkLst>
        </pc:graphicFrameChg>
      </pc:sldChg>
      <pc:sldChg chg="addSp modSp add">
        <pc:chgData name="Sci Library User" userId="a53bcd92-3309-4ad5-9cda-89d8768c196c" providerId="ADAL" clId="{0F9FA1C4-8EC9-4DE8-BFCA-9B86D0DC2C7F}" dt="2022-05-23T15:19:33.044" v="3814"/>
        <pc:sldMkLst>
          <pc:docMk/>
          <pc:sldMk cId="1158072613" sldId="1889"/>
        </pc:sldMkLst>
        <pc:spChg chg="add mod">
          <ac:chgData name="Sci Library User" userId="a53bcd92-3309-4ad5-9cda-89d8768c196c" providerId="ADAL" clId="{0F9FA1C4-8EC9-4DE8-BFCA-9B86D0DC2C7F}" dt="2022-05-23T15:19:33.044" v="3814"/>
          <ac:spMkLst>
            <pc:docMk/>
            <pc:sldMk cId="1158072613" sldId="1889"/>
            <ac:spMk id="13" creationId="{F3F4B9AC-8126-77AD-6157-A1BB2F3CF7F9}"/>
          </ac:spMkLst>
        </pc:spChg>
        <pc:graphicFrameChg chg="add mod">
          <ac:chgData name="Sci Library User" userId="a53bcd92-3309-4ad5-9cda-89d8768c196c" providerId="ADAL" clId="{0F9FA1C4-8EC9-4DE8-BFCA-9B86D0DC2C7F}" dt="2022-05-23T15:19:33.044" v="3814"/>
          <ac:graphicFrameMkLst>
            <pc:docMk/>
            <pc:sldMk cId="1158072613" sldId="1889"/>
            <ac:graphicFrameMk id="12" creationId="{CDD3D823-C548-42A4-89CF-A14BF28654AF}"/>
          </ac:graphicFrameMkLst>
        </pc:graphicFrameChg>
      </pc:sldChg>
      <pc:sldChg chg="addSp modSp add">
        <pc:chgData name="Sci Library User" userId="a53bcd92-3309-4ad5-9cda-89d8768c196c" providerId="ADAL" clId="{0F9FA1C4-8EC9-4DE8-BFCA-9B86D0DC2C7F}" dt="2022-05-23T15:19:34.530" v="3815"/>
        <pc:sldMkLst>
          <pc:docMk/>
          <pc:sldMk cId="1279780970" sldId="1890"/>
        </pc:sldMkLst>
        <pc:spChg chg="add mod">
          <ac:chgData name="Sci Library User" userId="a53bcd92-3309-4ad5-9cda-89d8768c196c" providerId="ADAL" clId="{0F9FA1C4-8EC9-4DE8-BFCA-9B86D0DC2C7F}" dt="2022-05-23T15:19:34.530" v="3815"/>
          <ac:spMkLst>
            <pc:docMk/>
            <pc:sldMk cId="1279780970" sldId="1890"/>
            <ac:spMk id="13" creationId="{7DDFBE66-B3C8-6F89-A76E-D82BEB5EACD1}"/>
          </ac:spMkLst>
        </pc:spChg>
        <pc:graphicFrameChg chg="add mod">
          <ac:chgData name="Sci Library User" userId="a53bcd92-3309-4ad5-9cda-89d8768c196c" providerId="ADAL" clId="{0F9FA1C4-8EC9-4DE8-BFCA-9B86D0DC2C7F}" dt="2022-05-23T15:19:34.530" v="3815"/>
          <ac:graphicFrameMkLst>
            <pc:docMk/>
            <pc:sldMk cId="1279780970" sldId="1890"/>
            <ac:graphicFrameMk id="12" creationId="{C36AA9C8-35C4-CF58-1818-8A1942A6BC4E}"/>
          </ac:graphicFrameMkLst>
        </pc:graphicFrameChg>
      </pc:sldChg>
      <pc:sldChg chg="addSp modSp add mod">
        <pc:chgData name="Sci Library User" userId="a53bcd92-3309-4ad5-9cda-89d8768c196c" providerId="ADAL" clId="{0F9FA1C4-8EC9-4DE8-BFCA-9B86D0DC2C7F}" dt="2022-05-23T15:19:44.994" v="3818" actId="20577"/>
        <pc:sldMkLst>
          <pc:docMk/>
          <pc:sldMk cId="3249570622" sldId="1891"/>
        </pc:sldMkLst>
        <pc:spChg chg="add mod">
          <ac:chgData name="Sci Library User" userId="a53bcd92-3309-4ad5-9cda-89d8768c196c" providerId="ADAL" clId="{0F9FA1C4-8EC9-4DE8-BFCA-9B86D0DC2C7F}" dt="2022-05-23T15:19:37.841" v="3816"/>
          <ac:spMkLst>
            <pc:docMk/>
            <pc:sldMk cId="3249570622" sldId="1891"/>
            <ac:spMk id="13" creationId="{F205811D-DD7A-3ED2-D9BD-298DABCC3423}"/>
          </ac:spMkLst>
        </pc:spChg>
        <pc:graphicFrameChg chg="add mod modGraphic">
          <ac:chgData name="Sci Library User" userId="a53bcd92-3309-4ad5-9cda-89d8768c196c" providerId="ADAL" clId="{0F9FA1C4-8EC9-4DE8-BFCA-9B86D0DC2C7F}" dt="2022-05-23T15:19:44.994" v="3818" actId="20577"/>
          <ac:graphicFrameMkLst>
            <pc:docMk/>
            <pc:sldMk cId="3249570622" sldId="1891"/>
            <ac:graphicFrameMk id="12" creationId="{4A455BAB-AB6E-9254-D5FA-4E161469A77A}"/>
          </ac:graphicFrameMkLst>
        </pc:graphicFrameChg>
      </pc:sldChg>
      <pc:sldChg chg="addSp modSp add">
        <pc:chgData name="Sci Library User" userId="a53bcd92-3309-4ad5-9cda-89d8768c196c" providerId="ADAL" clId="{0F9FA1C4-8EC9-4DE8-BFCA-9B86D0DC2C7F}" dt="2022-05-23T15:19:54.498" v="3819"/>
        <pc:sldMkLst>
          <pc:docMk/>
          <pc:sldMk cId="3449224411" sldId="1892"/>
        </pc:sldMkLst>
        <pc:spChg chg="add mod">
          <ac:chgData name="Sci Library User" userId="a53bcd92-3309-4ad5-9cda-89d8768c196c" providerId="ADAL" clId="{0F9FA1C4-8EC9-4DE8-BFCA-9B86D0DC2C7F}" dt="2022-05-23T15:19:54.498" v="3819"/>
          <ac:spMkLst>
            <pc:docMk/>
            <pc:sldMk cId="3449224411" sldId="1892"/>
            <ac:spMk id="13" creationId="{20C35D67-6E16-6831-9414-EF48811978D5}"/>
          </ac:spMkLst>
        </pc:spChg>
        <pc:graphicFrameChg chg="add mod">
          <ac:chgData name="Sci Library User" userId="a53bcd92-3309-4ad5-9cda-89d8768c196c" providerId="ADAL" clId="{0F9FA1C4-8EC9-4DE8-BFCA-9B86D0DC2C7F}" dt="2022-05-23T15:19:54.498" v="3819"/>
          <ac:graphicFrameMkLst>
            <pc:docMk/>
            <pc:sldMk cId="3449224411" sldId="1892"/>
            <ac:graphicFrameMk id="12" creationId="{96234837-F538-CE8C-3560-7D7140D3E858}"/>
          </ac:graphicFrameMkLst>
        </pc:graphicFrameChg>
      </pc:sldChg>
      <pc:sldChg chg="modSp add mod">
        <pc:chgData name="Sci Library User" userId="a53bcd92-3309-4ad5-9cda-89d8768c196c" providerId="ADAL" clId="{0F9FA1C4-8EC9-4DE8-BFCA-9B86D0DC2C7F}" dt="2022-05-23T15:20:06.772" v="3822"/>
        <pc:sldMkLst>
          <pc:docMk/>
          <pc:sldMk cId="510206515" sldId="1893"/>
        </pc:sldMkLst>
        <pc:graphicFrameChg chg="modGraphic">
          <ac:chgData name="Sci Library User" userId="a53bcd92-3309-4ad5-9cda-89d8768c196c" providerId="ADAL" clId="{0F9FA1C4-8EC9-4DE8-BFCA-9B86D0DC2C7F}" dt="2022-05-23T15:20:03.623" v="3821"/>
          <ac:graphicFrameMkLst>
            <pc:docMk/>
            <pc:sldMk cId="510206515" sldId="1893"/>
            <ac:graphicFrameMk id="8" creationId="{46F97821-7A76-4DE8-6785-66C6A1D8F242}"/>
          </ac:graphicFrameMkLst>
        </pc:graphicFrameChg>
        <pc:graphicFrameChg chg="modGraphic">
          <ac:chgData name="Sci Library User" userId="a53bcd92-3309-4ad5-9cda-89d8768c196c" providerId="ADAL" clId="{0F9FA1C4-8EC9-4DE8-BFCA-9B86D0DC2C7F}" dt="2022-05-23T15:20:06.772" v="3822"/>
          <ac:graphicFrameMkLst>
            <pc:docMk/>
            <pc:sldMk cId="510206515" sldId="1893"/>
            <ac:graphicFrameMk id="12" creationId="{96234837-F538-CE8C-3560-7D7140D3E858}"/>
          </ac:graphicFrameMkLst>
        </pc:graphicFrameChg>
      </pc:sldChg>
      <pc:sldChg chg="modSp add mod">
        <pc:chgData name="Sci Library User" userId="a53bcd92-3309-4ad5-9cda-89d8768c196c" providerId="ADAL" clId="{0F9FA1C4-8EC9-4DE8-BFCA-9B86D0DC2C7F}" dt="2022-05-23T15:21:29.675" v="3989" actId="207"/>
        <pc:sldMkLst>
          <pc:docMk/>
          <pc:sldMk cId="3642278468" sldId="1894"/>
        </pc:sldMkLst>
        <pc:spChg chg="mod">
          <ac:chgData name="Sci Library User" userId="a53bcd92-3309-4ad5-9cda-89d8768c196c" providerId="ADAL" clId="{0F9FA1C4-8EC9-4DE8-BFCA-9B86D0DC2C7F}" dt="2022-05-23T15:21:29.675" v="3989" actId="207"/>
          <ac:spMkLst>
            <pc:docMk/>
            <pc:sldMk cId="3642278468" sldId="1894"/>
            <ac:spMk id="2" creationId="{2E268124-9A6E-143E-788E-2CDF02243184}"/>
          </ac:spMkLst>
        </pc:spChg>
      </pc:sldChg>
      <pc:sldChg chg="modSp add mod">
        <pc:chgData name="Sci Library User" userId="a53bcd92-3309-4ad5-9cda-89d8768c196c" providerId="ADAL" clId="{0F9FA1C4-8EC9-4DE8-BFCA-9B86D0DC2C7F}" dt="2022-05-23T15:24:53.217" v="4569"/>
        <pc:sldMkLst>
          <pc:docMk/>
          <pc:sldMk cId="2438952639" sldId="1895"/>
        </pc:sldMkLst>
        <pc:spChg chg="mod">
          <ac:chgData name="Sci Library User" userId="a53bcd92-3309-4ad5-9cda-89d8768c196c" providerId="ADAL" clId="{0F9FA1C4-8EC9-4DE8-BFCA-9B86D0DC2C7F}" dt="2022-05-23T15:24:53.217" v="4569"/>
          <ac:spMkLst>
            <pc:docMk/>
            <pc:sldMk cId="2438952639" sldId="1895"/>
            <ac:spMk id="2" creationId="{2E268124-9A6E-143E-788E-2CDF02243184}"/>
          </ac:spMkLst>
        </pc:spChg>
      </pc:sldChg>
      <pc:sldChg chg="modSp add mod">
        <pc:chgData name="Sci Library User" userId="a53bcd92-3309-4ad5-9cda-89d8768c196c" providerId="ADAL" clId="{0F9FA1C4-8EC9-4DE8-BFCA-9B86D0DC2C7F}" dt="2022-05-23T15:28:35.062" v="5087" actId="207"/>
        <pc:sldMkLst>
          <pc:docMk/>
          <pc:sldMk cId="1565451321" sldId="1896"/>
        </pc:sldMkLst>
        <pc:spChg chg="mod">
          <ac:chgData name="Sci Library User" userId="a53bcd92-3309-4ad5-9cda-89d8768c196c" providerId="ADAL" clId="{0F9FA1C4-8EC9-4DE8-BFCA-9B86D0DC2C7F}" dt="2022-05-23T15:28:35.062" v="5087" actId="207"/>
          <ac:spMkLst>
            <pc:docMk/>
            <pc:sldMk cId="1565451321" sldId="1896"/>
            <ac:spMk id="2" creationId="{2E268124-9A6E-143E-788E-2CDF02243184}"/>
          </ac:spMkLst>
        </pc:spChg>
        <pc:spChg chg="mod">
          <ac:chgData name="Sci Library User" userId="a53bcd92-3309-4ad5-9cda-89d8768c196c" providerId="ADAL" clId="{0F9FA1C4-8EC9-4DE8-BFCA-9B86D0DC2C7F}" dt="2022-05-23T15:25:42.397" v="4641" actId="20577"/>
          <ac:spMkLst>
            <pc:docMk/>
            <pc:sldMk cId="1565451321" sldId="1896"/>
            <ac:spMk id="3" creationId="{2B22017C-D963-FBBD-C474-3AB40800798E}"/>
          </ac:spMkLst>
        </pc:spChg>
      </pc:sldChg>
      <pc:sldChg chg="modSp add mod">
        <pc:chgData name="Sci Library User" userId="a53bcd92-3309-4ad5-9cda-89d8768c196c" providerId="ADAL" clId="{0F9FA1C4-8EC9-4DE8-BFCA-9B86D0DC2C7F}" dt="2022-05-23T15:31:30.564" v="5676" actId="207"/>
        <pc:sldMkLst>
          <pc:docMk/>
          <pc:sldMk cId="550308582" sldId="1897"/>
        </pc:sldMkLst>
        <pc:spChg chg="mod">
          <ac:chgData name="Sci Library User" userId="a53bcd92-3309-4ad5-9cda-89d8768c196c" providerId="ADAL" clId="{0F9FA1C4-8EC9-4DE8-BFCA-9B86D0DC2C7F}" dt="2022-05-23T15:31:30.564" v="5676" actId="207"/>
          <ac:spMkLst>
            <pc:docMk/>
            <pc:sldMk cId="550308582" sldId="1897"/>
            <ac:spMk id="2" creationId="{2E268124-9A6E-143E-788E-2CDF02243184}"/>
          </ac:spMkLst>
        </pc:spChg>
      </pc:sldChg>
      <pc:sldChg chg="addSp modSp add modAnim">
        <pc:chgData name="Sci Library User" userId="a53bcd92-3309-4ad5-9cda-89d8768c196c" providerId="ADAL" clId="{0F9FA1C4-8EC9-4DE8-BFCA-9B86D0DC2C7F}" dt="2022-05-23T15:32:23.644" v="5694"/>
        <pc:sldMkLst>
          <pc:docMk/>
          <pc:sldMk cId="3947933108" sldId="1898"/>
        </pc:sldMkLst>
        <pc:spChg chg="add mod">
          <ac:chgData name="Sci Library User" userId="a53bcd92-3309-4ad5-9cda-89d8768c196c" providerId="ADAL" clId="{0F9FA1C4-8EC9-4DE8-BFCA-9B86D0DC2C7F}" dt="2022-05-23T15:32:23.644" v="5694"/>
          <ac:spMkLst>
            <pc:docMk/>
            <pc:sldMk cId="3947933108" sldId="1898"/>
            <ac:spMk id="5" creationId="{15AE2E97-4503-F663-2D56-95FBD07C52C8}"/>
          </ac:spMkLst>
        </pc:spChg>
      </pc:sldChg>
      <pc:sldChg chg="addSp modSp add del mod">
        <pc:chgData name="Sci Library User" userId="a53bcd92-3309-4ad5-9cda-89d8768c196c" providerId="ADAL" clId="{0F9FA1C4-8EC9-4DE8-BFCA-9B86D0DC2C7F}" dt="2022-05-24T03:42:45.963" v="5826" actId="47"/>
        <pc:sldMkLst>
          <pc:docMk/>
          <pc:sldMk cId="4168381675" sldId="1899"/>
        </pc:sldMkLst>
        <pc:spChg chg="add mod">
          <ac:chgData name="Sci Library User" userId="a53bcd92-3309-4ad5-9cda-89d8768c196c" providerId="ADAL" clId="{0F9FA1C4-8EC9-4DE8-BFCA-9B86D0DC2C7F}" dt="2022-05-23T15:33:17.130" v="5706" actId="1076"/>
          <ac:spMkLst>
            <pc:docMk/>
            <pc:sldMk cId="4168381675" sldId="1899"/>
            <ac:spMk id="3" creationId="{8CA12D4E-BBFE-1F88-7557-CB5C62CE9AA4}"/>
          </ac:spMkLst>
        </pc:spChg>
        <pc:spChg chg="mod">
          <ac:chgData name="Sci Library User" userId="a53bcd92-3309-4ad5-9cda-89d8768c196c" providerId="ADAL" clId="{0F9FA1C4-8EC9-4DE8-BFCA-9B86D0DC2C7F}" dt="2022-05-24T03:42:36.482" v="5825" actId="207"/>
          <ac:spMkLst>
            <pc:docMk/>
            <pc:sldMk cId="4168381675" sldId="1899"/>
            <ac:spMk id="4" creationId="{42C83ACA-FD8C-6BF5-BF2F-559EA64A14EB}"/>
          </ac:spMkLst>
        </pc:spChg>
        <pc:spChg chg="mod">
          <ac:chgData name="Sci Library User" userId="a53bcd92-3309-4ad5-9cda-89d8768c196c" providerId="ADAL" clId="{0F9FA1C4-8EC9-4DE8-BFCA-9B86D0DC2C7F}" dt="2022-05-24T03:42:02.348" v="5821" actId="6549"/>
          <ac:spMkLst>
            <pc:docMk/>
            <pc:sldMk cId="4168381675" sldId="1899"/>
            <ac:spMk id="5" creationId="{618D5E56-E7F9-817D-3FA0-122379F19C0D}"/>
          </ac:spMkLst>
        </pc:spChg>
      </pc:sldChg>
      <pc:sldChg chg="modSp add mod">
        <pc:chgData name="Sci Library User" userId="a53bcd92-3309-4ad5-9cda-89d8768c196c" providerId="ADAL" clId="{0F9FA1C4-8EC9-4DE8-BFCA-9B86D0DC2C7F}" dt="2022-05-24T03:46:47.110" v="5946" actId="120"/>
        <pc:sldMkLst>
          <pc:docMk/>
          <pc:sldMk cId="2787649972" sldId="1900"/>
        </pc:sldMkLst>
        <pc:spChg chg="mod">
          <ac:chgData name="Sci Library User" userId="a53bcd92-3309-4ad5-9cda-89d8768c196c" providerId="ADAL" clId="{0F9FA1C4-8EC9-4DE8-BFCA-9B86D0DC2C7F}" dt="2022-05-24T03:46:47.110" v="5946" actId="120"/>
          <ac:spMkLst>
            <pc:docMk/>
            <pc:sldMk cId="2787649972" sldId="1900"/>
            <ac:spMk id="3" creationId="{97A83E51-9F36-905C-6E5B-4F336B833380}"/>
          </ac:spMkLst>
        </pc:spChg>
      </pc:sldChg>
      <pc:sldChg chg="modSp add mod">
        <pc:chgData name="Sci Library User" userId="a53bcd92-3309-4ad5-9cda-89d8768c196c" providerId="ADAL" clId="{0F9FA1C4-8EC9-4DE8-BFCA-9B86D0DC2C7F}" dt="2022-05-24T03:56:01.290" v="6243" actId="21"/>
        <pc:sldMkLst>
          <pc:docMk/>
          <pc:sldMk cId="4027322550" sldId="1901"/>
        </pc:sldMkLst>
        <pc:spChg chg="mod">
          <ac:chgData name="Sci Library User" userId="a53bcd92-3309-4ad5-9cda-89d8768c196c" providerId="ADAL" clId="{0F9FA1C4-8EC9-4DE8-BFCA-9B86D0DC2C7F}" dt="2022-05-24T03:56:01.290" v="6243" actId="21"/>
          <ac:spMkLst>
            <pc:docMk/>
            <pc:sldMk cId="4027322550" sldId="1901"/>
            <ac:spMk id="3" creationId="{97A83E51-9F36-905C-6E5B-4F336B83338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9E2CB30-4184-4C1B-912F-A6AED0718E53}" type="slidenum">
              <a:rPr lang="en-US"/>
              <a:pPr>
                <a:defRPr/>
              </a:pPr>
              <a:t>‹#›</a:t>
            </a:fld>
            <a:endParaRPr lang="en-US"/>
          </a:p>
        </p:txBody>
      </p:sp>
    </p:spTree>
    <p:extLst>
      <p:ext uri="{BB962C8B-B14F-4D97-AF65-F5344CB8AC3E}">
        <p14:creationId xmlns:p14="http://schemas.microsoft.com/office/powerpoint/2010/main" val="1348486636"/>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7.25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50.93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54.19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54.58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54.70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55.00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1,'0'0,"0"0,0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55.19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1,'0'0,"0"0,0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55.35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1,'0'0,"0"0,0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7.82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34:44.458"/>
    </inkml:context>
    <inkml:brush xml:id="br0">
      <inkml:brushProperty name="width" value="0.025" units="cm"/>
      <inkml:brushProperty name="height" value="0.025" units="cm"/>
      <inkml:brushProperty name="color" value="#FF1919"/>
    </inkml:brush>
  </inkml:definitions>
  <inkml:trace contextRef="#ctx0" brushRef="#br0">4774 0 24575,'0'2'0,"0"0"0,0 0 0,-1-1 0,1 1 0,-1 0 0,1 0 0,-1 0 0,0-1 0,0 1 0,0-1 0,1 1 0,-2 0 0,1-1 0,0 1 0,0-1 0,0 0 0,-1 0 0,1 1 0,-1-1 0,1 0 0,-1 0 0,-1 1 0,-44 18 0,21-11 0,23-7 0,0-1 0,0 1 0,0 0 0,0 0 0,0 0 0,0 0 0,0 1 0,1-1 0,-1 1 0,1 0 0,0-1 0,0 1 0,0 0 0,0 0 0,0 1 0,0-1 0,-1 5 0,3-5 0,-1 0 0,1 1 0,0-1 0,0 0 0,0 0 0,0 0 0,0 0 0,1 0 0,-1 0 0,1 1 0,0-1 0,0 0 0,0-1 0,0 1 0,1 0 0,-1 0 0,1 0 0,0-1 0,-1 1 0,4 2 0,23 24 0,-23-25 0,-1 0 0,1 0 0,0 0 0,-1 1 0,0 0 0,0 0 0,-1 0 0,1 1 0,-1-1 0,0 1 0,-1 0 0,1 0 0,1 6 0,-4-11 0,0 0 0,0 0 0,0 0 0,0 0 0,0 0 0,0 0 0,0 0 0,-1 0 0,1 0 0,0 0 0,0 0 0,-1-1 0,1 1 0,-1 0 0,1 0 0,-1 0 0,1 0 0,-1-1 0,1 1 0,-1 0 0,0 0 0,1-1 0,-1 1 0,0 0 0,0-1 0,1 1 0,-1-1 0,0 1 0,0-1 0,0 0 0,-1 1 0,1-1 0,0 1 0,1-1 0,-1 0 0,0 0 0,1 1 0,-1-1 0,1 0 0,-1 1 0,0-1 0,1 0 0,-1 1 0,1-1 0,-1 1 0,1-1 0,0 1 0,-1-1 0,1 1 0,-1-1 0,1 1 0,0 0 0,-1-1 0,1 1 0,0-1 0,0 1 0,0 0 0,-1-1 0,1 1 0,0 0 0,0-1 0,0 1 0,0 0 0,0-1 0,0 1 0,0 0 0,0-1 0,1 1 0,-1 0 0,0-1 0,0 1 0,0 0 0,1-1 0,-1 1 0,0-1 0,1 1 0,-1-1 0,1 1 0,-1 0 0,0-1 0,1 0 0,0 2 0,6 12 0,-1 2 0,-1-1 0,0 0 0,-1 1 0,-1 0 0,0 0 0,-1 0 0,-1 0 0,-2 32 0,1-45 0,0 0 0,0 0 0,-1 1 0,1-1 0,-1 0 0,0 0 0,0 0 0,0 0 0,0 0 0,-1-1 0,1 1 0,-1 0 0,1 0 0,-1-1 0,0 1 0,0-1 0,-1 0 0,1 0 0,0 0 0,-1 0 0,1 0 0,-1 0 0,1 0 0,-1-1 0,0 1 0,0-1 0,0 0 0,0 0 0,0 0 0,-4 1 0,-9 0 0,0 0 0,0 0 0,0-2 0,-29-2 0,17 1 0,-6-1 0,8 1 0,-46 2 0,66 0 0,1-1 0,-1 1 0,0 0 0,0 1 0,1-1 0,-1 1 0,1 0 0,0 1 0,-1-1 0,1 1 0,0 0 0,1 1 0,-8 5 0,11-8 0,-1 1 0,1 0 0,0 0 0,0 0 0,0-1 0,0 1 0,0 0 0,0 0 0,0 1 0,1-1 0,-1 0 0,1 0 0,-1 0 0,1 0 0,0 0 0,0 1 0,0-1 0,0 0 0,0 0 0,1 0 0,-1 1 0,1-1 0,-1 0 0,1 0 0,0 0 0,0 0 0,0 0 0,0 0 0,2 2 0,4 8 0,1-1 0,0 0 0,16 17 0,-9-12 0,-8-8 0,1 1 0,-2 1 0,1-1 0,-1 1 0,6 14 0,-11-21 0,0 0 0,0 0 0,0 0 0,0 1 0,0-1 0,-1 0 0,1 0 0,-1 0 0,0 0 0,0 1 0,0-1 0,-1 0 0,1 0 0,-1 0 0,1 0 0,-1 0 0,0 0 0,0 0 0,-1 0 0,1 0 0,-1 0 0,1 0 0,-5 4 0,-35 51 0,34-46 0,0 0 0,-2-1 0,1 0 0,-1 0 0,-1-1 0,1 0 0,-17 11 0,21-18 0,0 0 0,1 1 0,-1 0 0,0 0 0,1 0 0,0 0 0,0 0 0,0 1 0,1 0 0,0 0 0,-1 0 0,2 0 0,-1 0 0,0 0 0,1 1 0,0 0 0,1-1 0,-1 1 0,1 0 0,0 0 0,0 8 0,-1-2 0,-1 0 0,-1 1 0,-6 16 0,7-23 0,0 1 0,0 0 0,1 0 0,0 0 0,1 0 0,-1 0 0,1 0 0,1 1 0,-1-1 0,1 0 0,0 0 0,3 13 0,-2-18 0,-1 0 0,1-1 0,-1 1 0,1 0 0,-1 0 0,0-1 0,0 1 0,1 0 0,-1 0 0,0-1 0,-1 1 0,1 0 0,0 0 0,0 0 0,-1-1 0,1 1 0,-1 0 0,1-1 0,-1 1 0,0 0 0,0-1 0,0 1 0,0-1 0,0 1 0,0-1 0,0 0 0,0 1 0,-1-1 0,1 0 0,0 0 0,-1 0 0,1 0 0,-1 0 0,1 0 0,-1 0 0,-2 0 0,-8 11 0,12-11 0,0-1 0,0 0 0,0 1 0,0-1 0,0 0 0,0 0 0,0 1 0,0-1 0,0 0 0,0 1 0,0-1 0,0 0 0,0 1 0,0-1 0,1 0 0,-1 0 0,0 1 0,0-1 0,0 0 0,0 0 0,1 1 0,-1-1 0,0 0 0,0 0 0,1 0 0,-1 1 0,0-1 0,0 0 0,1 0 0,1 1 0,1 0 0,-1 0 0,0 0 0,1 0 0,-1-1 0,1 0 0,-1 1 0,1-1 0,3 0 0,-80 4 0,0 2 0,1 4 0,-73 20 0,130-24 0,16-6 0,0 0 0,0 1 0,0-1 0,0 0 0,0 0 0,0 0 0,0 0 0,-1 0 0,1 0 0,0 0 0,0 0 0,0 1 0,0-1 0,0 0 0,0 0 0,0 0 0,0 0 0,0 0 0,0 0 0,0 0 0,0 1 0,0-1 0,0 0 0,0 0 0,0 0 0,0 0 0,0 0 0,0 0 0,1 0 0,-1 0 0,0 1 0,0-1 0,0 0 0,0 0 0,0 0 0,0 0 0,0 0 0,0 0 0,0 0 0,0 0 0,0 0 0,1 0 0,-1 1 0,0-1 0,0 0 0,0 0 0,0 0 0,0 0 0,0 0 0,0 0 0,0 0 0,1 0 0,-1 0 0,0 0 0,0 0 0,31 6 0,-16-4 0,0 1 0,-1-1 0,0 2 0,1 0 0,-2 1 0,1 0 0,0 1 0,-1 1 0,18 12 0,-29-18 0,-1-1 0,0 1 0,1 0 0,-1 1 0,0-1 0,0 0 0,0 0 0,0 0 0,0 1 0,0-1 0,0 0 0,-1 1 0,1-1 0,0 1 0,-1-1 0,1 1 0,-1-1 0,0 1 0,1 0 0,-1-1 0,0 1 0,0-1 0,0 1 0,0 0 0,0-1 0,0 1 0,-1-1 0,1 1 0,0 0 0,-1-1 0,1 1 0,-1-1 0,0 1 0,1-1 0,-1 0 0,0 1 0,0-1 0,0 0 0,0 1 0,0-1 0,-2 1 0,-5 6 0,-1-1 0,1 0 0,-2-1 0,-18 11 0,16-10 0,-14 7 0,17-9 0,-1 0 0,1 1 0,0 0 0,0 0 0,-9 9 0,17-13 0,0-1 0,0 0 0,0 1 0,0-1 0,1 0 0,-1 1 0,0-1 0,1 1 0,-1-1 0,1 1 0,-1 0 0,1-1 0,0 1 0,0-1 0,-1 1 0,1 0 0,0-1 0,1 1 0,-1-1 0,0 1 0,0 0 0,1-1 0,-1 1 0,1-1 0,-1 1 0,1-1 0,0 1 0,1 1 0,2 7 0,-4-8 0,0-1 0,0 0 0,0 0 0,0 0 0,0 0 0,-1 0 0,1 0 0,0 0 0,-1 0 0,1 0 0,0 0 0,-1 0 0,1 0 0,-1 0 0,0 0 0,1 0 0,-1 0 0,0 0 0,1 0 0,-1 0 0,0-1 0,0 1 0,0 0 0,0-1 0,1 1 0,-1-1 0,0 1 0,0-1 0,0 1 0,-1-1 0,0 1 0,-42 14 0,38-13 0,-58 13 0,-83 9 0,118-20 0,241-3 0,-169-2 0,42 0 0,-77 1 0,0 1 0,-1 0 0,0 0 0,1 1 0,-1 0 0,0 0 0,1 1 0,7 4 0,-14-6 0,0-1 0,-1 0 0,1 0 0,0 1 0,-1-1 0,1 0 0,-1 1 0,1-1 0,-1 1 0,1-1 0,-1 1 0,1-1 0,-1 1 0,1-1 0,-1 1 0,1 0 0,-1-1 0,0 1 0,1 0 0,-1-1 0,0 1 0,0 0 0,0-1 0,1 1 0,-1 0 0,0-1 0,0 1 0,0 0 0,0 0 0,0-1 0,-1 2 0,1-1 0,-1 1 0,0-1 0,0 1 0,0-1 0,0 1 0,0-1 0,0 0 0,-1 0 0,1 0 0,0 1 0,-1-1 0,-2 1 0,-47 22 0,-3-8 0,36-12 0,1 1 0,-1 1 0,1 1 0,-20 11 0,32-16 0,1 1 0,0 0 0,-1 0 0,1 1 0,1-1 0,-1 1 0,0 0 0,1 0 0,0 0 0,0 0 0,0 1 0,1-1 0,-1 1 0,1 0 0,0 0 0,0 0 0,1 0 0,-1 0 0,0 8 0,1-2 0,1 0 0,1 0 0,0 0 0,0 0 0,1 0 0,0 0 0,1 0 0,6 14 0,-5-14 0,0 0 0,-1 1 0,-1-1 0,0 1 0,0-1 0,0 23 0,-3-30 0,0-1 0,0 0 0,0 1 0,0-1 0,0 0 0,-1 0 0,1 0 0,-1 0 0,0 0 0,0-1 0,0 1 0,0-1 0,0 1 0,-1-1 0,1 1 0,-6 3 0,-6 3 0,0 0 0,-18 9 0,7-4 0,20-12 0,1 0 0,0 0 0,0 1 0,0-1 0,1 1 0,-1 0 0,1 0 0,-1 0 0,1 1 0,0-1 0,0 1 0,1 0 0,-1 0 0,1 0 0,0 0 0,0 0 0,0 0 0,0 1 0,1-1 0,-1 1 0,1-1 0,1 1 0,-1 0 0,1-1 0,-1 6 0,1 6 0,-2-1 0,1 1 0,-2 0 0,0-1 0,-1 1 0,-1-1 0,-8 17 0,9-21 0,-1-1 0,0 0 0,-1-1 0,0 0 0,0 1 0,-1-2 0,0 1 0,-1-1 0,0 0 0,0-1 0,-11 8 0,-25 10 0,32-19 0,0 0 0,0 1 0,1 1 0,-14 11 0,25-19 0,-1 1 0,0-1 0,0 1 0,1-1 0,-1 1 0,1-1 0,-1 1 0,0 0 0,1-1 0,-1 1 0,1 0 0,-1-1 0,1 1 0,0 0 0,-1 0 0,1 0 0,0-1 0,0 1 0,-1 0 0,1 0 0,0 0 0,0 0 0,0-1 0,0 1 0,0 0 0,0 0 0,0 0 0,0 0 0,0 0 0,1-1 0,-1 1 0,0 0 0,1 0 0,-1 0 0,0-1 0,2 3 0,0-1 0,1 1 0,0-1 0,1 1 0,-1-1 0,0 0 0,7 3 0,7 4 0,-11-4 0,0 0 0,0 1 0,0 0 0,-1 0 0,1 0 0,-1 0 0,-1 1 0,1 0 0,-1 0 0,-1 0 0,1 0 0,-1 1 0,0-1 0,-1 1 0,0 0 0,0 0 0,-1 0 0,0 0 0,0 11 0,0-8 0,-1 0 0,-1 0 0,0 0 0,-1 0 0,0 0 0,0 0 0,-1 0 0,-1-1 0,1 1 0,-2-1 0,0 0 0,0 0 0,-10 14 0,7-13 0,1 1 0,0 0 0,1 0 0,0 0 0,1 1 0,0 0 0,1 0 0,1 0 0,0 0 0,1 1 0,0-1 0,1 1 0,0-1 0,2 1 0,2 24 0,-3-35 0,1 0 0,-1 0 0,1 0 0,0 0 0,0 0 0,0 0 0,0-1 0,1 1 0,-1 0 0,1-1 0,-1 1 0,1-1 0,0 1 0,0-1 0,0 0 0,0 0 0,1 0 0,-1 0 0,0 0 0,1-1 0,-1 1 0,1-1 0,0 1 0,0-1 0,-1 0 0,1 0 0,3 1 0,8 1 0,1-1 0,-1 0 0,1-1 0,21-1 0,-3 1 0,-32-1 0,65 6 0,-61-5 0,0 0 0,0 1 0,0-1 0,0 1 0,0 0 0,0 0 0,0 1 0,-1-1 0,1 1 0,4 4 0,-8-6 0,0-1 0,-1 1 0,1-1 0,0 1 0,-1 0 0,1 0 0,0-1 0,-1 1 0,1 0 0,-1 0 0,0-1 0,1 1 0,-1 0 0,1 0 0,-1 0 0,0 0 0,0 0 0,0 0 0,1 0 0,-1 0 0,0-1 0,0 1 0,0 0 0,0 0 0,-1 0 0,1 0 0,0 0 0,0 0 0,0 0 0,-1 0 0,1 0 0,0-1 0,-1 1 0,1 0 0,-1 0 0,1 0 0,-1-1 0,0 1 0,1 0 0,-1-1 0,1 1 0,-2 0 0,-4 5 0,-1-1 0,0 0 0,0-1 0,-10 5 0,-9 8 0,22-14 0,1 0 0,-1 1 0,1-1 0,0 1 0,1 0 0,-1 0 0,1 0 0,-1 0 0,1 1 0,0-1 0,1 1 0,-1-1 0,1 1 0,0-1 0,0 1 0,1 0 0,-1 0 0,1-1 0,0 1 0,0 0 0,0 0 0,1-1 0,0 1 0,0 0 0,0-1 0,0 1 0,1-1 0,0 1 0,0-1 0,0 0 0,0 0 0,6 7 0,8 12 0,-12-19 0,0 1 0,0 0 0,-1 0 0,1 0 0,-1 0 0,-1 1 0,1-1 0,-1 1 0,0-1 0,2 10 0,-4-13 0,0-1 0,0 0 0,-1 1 0,1-1 0,-1 0 0,1 1 0,-1-1 0,0 0 0,1 0 0,-1 0 0,0 0 0,0 0 0,0 1 0,0-1 0,0-1 0,0 1 0,0 0 0,0 0 0,0 0 0,0 0 0,0-1 0,-1 1 0,-1 0 0,1 0 0,0 0 0,0 1 0,0-1 0,0 1 0,0-1 0,0 1 0,0-1 0,1 1 0,-3 3 0,2 0 0,0 0 0,0 0 0,1-1 0,-1 1 0,1 1 0,0-1 0,1 0 0,-1 0 0,1 0 0,0 0 0,1 8 0,14 61 0,-5-28 0,-9-41 0,0 0 0,-1 0 0,1 0 0,-1 0 0,0 0 0,0 0 0,0 0 0,-1 0 0,0 0 0,0 0 0,0 0 0,-1 0 0,1 0 0,-1-1 0,0 1 0,-1-1 0,1 1 0,-1-1 0,0 0 0,0 0 0,0 0 0,0 0 0,-1 0 0,0-1 0,1 0 0,-1 1 0,-5 2 0,-3 2 0,2 1 0,-1 0 0,1 1 0,1 0 0,0 1 0,0 0 0,1 0 0,0 1 0,1 0 0,0 0 0,1 1 0,1 0 0,0 0 0,-4 16 0,7-22 0,0 1 0,0-1 0,-1 0 0,0-1 0,-1 1 0,1 0 0,-1-1 0,0 0 0,-1 0 0,0 0 0,0 0 0,0-1 0,0 0 0,-1 0 0,0 0 0,0-1 0,0 0 0,-1 0 0,-6 3 0,6-4 0,1 0 0,0 1 0,0-1 0,0 1 0,0 1 0,0-1 0,1 1 0,0 0 0,0 0 0,1 0 0,-1 1 0,1 0 0,0-1 0,0 2 0,1-1 0,0 0 0,0 1 0,1-1 0,-1 1 0,1 0 0,1 0 0,-1 0 0,0 9 0,-4 21 0,0-6 0,1-1 0,2 1 0,1 0 0,3 43 0,9 6 0,-3-36 0,1 69 0,-8-108 0,-1 0 0,1 0 0,-1 0 0,0 0 0,0-1 0,0 1 0,0 0 0,-1 0 0,0-1 0,0 1 0,0-1 0,-1 0 0,1 0 0,-1 0 0,-4 5 0,-2 0 0,0-2 0,0 1 0,-1-2 0,-17 11 0,-9 6 0,30-18 0,0 0 0,0 1 0,1 0 0,-1 0 0,1 0 0,1 1 0,-1 0 0,1 0 0,1 0 0,-1 0 0,1 0 0,0 1 0,-2 12 0,-2 10 0,1 1 0,-2 34 0,3 75 0,0-1 0,3-118 0,-1-1 0,-1 0 0,-1 1 0,-13 32 0,-42 73 0,18-41 0,33-64 0,-2 0 0,-23 34 0,30-49 0,-1 0 0,0 0 0,-1 0 0,1-1 0,-1 0 0,0 0 0,-1 0 0,1-1 0,-1 0 0,1-1 0,-1 1 0,-12 3 0,-27 5 0,32-9 0,0 1 0,0 0 0,0 1 0,-20 10 0,30-13 0,0 1 0,0-1 0,1 1 0,-1 0 0,1 0 0,-1 1 0,1-1 0,0 1 0,0-1 0,1 1 0,-1 0 0,1 0 0,0 0 0,0 1 0,0-1 0,1 0 0,-1 1 0,-1 7 0,2-6 0,1 1 0,-1-1 0,1 1 0,0-1 0,1 1 0,-1-1 0,1 0 0,1 1 0,2 7 0,24 55 0,-21-57 0,-2-1 0,0 1 0,0 0 0,-1 0 0,0 1 0,-1-1 0,1 17 0,-4-24 0,-1 1 0,1-1 0,-2 0 0,1 0 0,0 0 0,-1 0 0,0 0 0,0 0 0,0-1 0,-1 1 0,-6 8 0,6-9 0,0 1 0,1-1 0,-1 1 0,1 0 0,0-1 0,0 1 0,0 0 0,1 0 0,0 1 0,-1 4 0,13 42 0,-8-27 0,1 22 0,-4-45 0,-1 1 0,1 0 0,0-1 0,-1 1 0,0-1 0,0 1 0,0-1 0,0 0 0,0 1 0,0-1 0,0 0 0,-1 0 0,1 0 0,-1 0 0,-3 4 0,-4 2 0,5-5 0,-1 0 0,1 1 0,1 0 0,-1 0 0,0 0 0,1 0 0,0 0 0,0 1 0,0-1 0,0 1 0,1 0 0,0 0 0,0 0 0,-2 10 0,1-8 0,1 0 0,-1 0 0,-1 0 0,1 0 0,-1-1 0,0 1 0,-1-1 0,0 0 0,-9 9 0,7-7 0,1-1 0,-1 1 0,2 0 0,-1 0 0,-7 16 0,8-9 0,1 0 0,1 0 0,0 1 0,1 0 0,1-1 0,1 1 0,0 0 0,3 25 0,-1-23 0,-1 1 0,-1-1 0,0 1 0,-2-1 0,0 0 0,-6 23 0,1-18 0,1-1 0,0 1 0,2 0 0,0 1 0,2-1 0,1 0 0,2 37 0,8 9 0,3 35 0,-12-99 0,0-1 0,-1 0 0,0 0 0,0 1 0,0-1 0,0 0 0,-1 0 0,1 0 0,-1 0 0,0 0 0,-1-1 0,1 1 0,0 0 0,-1-1 0,0 0 0,0 1 0,-5 3 0,5-4 0,0 0 0,0 0 0,0 0 0,0 0 0,0 0 0,1 1 0,0 0 0,0-1 0,0 1 0,0 0 0,0 0 0,1 0 0,0 0 0,0 0 0,0 0 0,0 1 0,0 6 0,0 1 0,0 0 0,0 0 0,-2-1 0,1 1 0,-1-1 0,-9 20 0,7-19 0,1 1 0,0-1 0,1 1 0,0 0 0,-1 21 0,5-16 0,1 1 0,0-1 0,7 23 0,2 22 0,-9-50 0,1 0 0,0 0 0,0 0 0,1-1 0,1 1 0,0-1 0,1 0 0,0 0 0,1-1 0,0 0 0,9 11 0,-11-16 0,0 0 0,0 1 0,-1 0 0,1 0 0,2 7 0,-6-12 0,0-1 0,-1 0 0,1 1 0,-1-1 0,1 0 0,-1 1 0,0-1 0,0 0 0,1 1 0,-1-1 0,0 0 0,0 1 0,-1-1 0,1 1 0,0-1 0,0 0 0,-1 1 0,1-1 0,0 0 0,-1 1 0,1-1 0,-1 0 0,0 0 0,1 0 0,-1 1 0,0-1 0,0 0 0,0 0 0,0 0 0,-2 1 0,-26 18 0,23-16 0,0-1 0,0 1 0,0 0 0,1 0 0,0 1 0,0 0 0,0 0 0,0 0 0,1 0 0,-5 8 0,0 8 0,1 0 0,1 0 0,1 1 0,1 0 0,1 0 0,-2 24 0,1-11 0,4-23 0,-2 1 0,1-1 0,-2 0 0,0 0 0,0 0 0,-1-1 0,0 1 0,-1-1 0,0 0 0,-1-1 0,-10 13 0,4-4 0,2 0 0,0 0 0,-9 26 0,3-9 0,13-27 0,0 1 0,0-1 0,1 1 0,1 0 0,0 0 0,0 0 0,1 0 0,-1 16 0,4 0 0,8 50 0,-6-52 0,-3-19 0,-1 0 0,1 0 0,-1 0 0,0 1 0,0-1 0,-1 0 0,1 0 0,-1 0 0,0 0 0,-1 0 0,1 0 0,-5 10 0,2-9 0,0 0 0,0 0 0,0-1 0,-1 1 0,0-1 0,0 0 0,-1 0 0,-10 8 0,8-7 0,0 0 0,1 1 0,0 0 0,1 1 0,0-1 0,0 1 0,0 0 0,-4 10 0,-16 21 0,9-14 0,8-15 0,1 0 0,1 0 0,0 1 0,0 0 0,1 0 0,1 1 0,0 0 0,0 0 0,1 0 0,1 1 0,-2 12 0,1-5 0,0 0 0,-2 0 0,-14 35 0,-5 20 0,20-61 0,0 0 0,-1 0 0,-7 13 0,7-16 0,0 0 0,2 0 0,-1 0 0,1 1 0,-4 20 0,4-5 0,3-15 0,0-1 0,-1 1 0,-1 0 0,-7 18 0,8-25 0,0-1 0,-1 0 0,0 1 0,0-1 0,0 0 0,0-1 0,-1 1 0,1 0 0,-1-1 0,0 0 0,0 0 0,0 0 0,-1 0 0,-6 3 0,1-2 0,-1 0 0,0-1 0,0 1 0,-21 2 0,-27 8 0,57-14 0,0 1 0,0-1 0,1 1 0,-1-1 0,0 1 0,0 0 0,1 0 0,-1 0 0,1 0 0,-1 0 0,1 0 0,-1 1 0,1-1 0,0 0 0,0 1 0,-1-1 0,1 1 0,0-1 0,0 1 0,1 0 0,-1-1 0,0 1 0,0 0 0,1-1 0,-1 1 0,1 0 0,-1 2 0,2 1 0,-1 0 0,1 0 0,1 0 0,-1 0 0,1 0 0,-1 0 0,6 9 0,-4-8 0,-2-3 0,0 0 0,0 0 0,0 0 0,-1-1 0,1 1 0,-1 0 0,1 0 0,-1 0 0,0 0 0,0 0 0,0 0 0,-1 0 0,1 0 0,-1 0 0,0 0 0,1 0 0,-3 4 0,0-2 0,1-1 0,-1 1 0,0 0 0,-1-1 0,1 1 0,-1-1 0,0 0 0,-8 6 0,-1 0 0,0-2 0,-1 1 0,0-2 0,0 0 0,-27 10 0,6-8 0,-52 8 0,-2 0 0,-20 9 0,-180 51 0,283-75 0,-47 20 0,50-20 0,0-1 0,0 1 0,0-1 0,1 1 0,-1 0 0,0 0 0,1 0 0,0 1 0,-1-1 0,1 1 0,0-1 0,0 1 0,1 0 0,-3 3 0,4-5 0,0-1 0,0 1 0,0 0 0,0 0 0,0 0 0,0-1 0,0 1 0,0 0 0,0 0 0,0 0 0,1-1 0,-1 1 0,0 0 0,0 0 0,1-1 0,-1 1 0,1 0 0,-1 0 0,1-1 0,-1 1 0,1-1 0,-1 1 0,1 0 0,-1-1 0,1 1 0,0-1 0,-1 1 0,1-1 0,0 0 0,-1 1 0,2 0 0,29 12 0,-21-10 0,2 2 0,0 1 0,0 0 0,14 10 0,-22-13 0,0-1 0,0 1 0,-1 0 0,0 1 0,1-1 0,-1 1 0,0-1 0,0 1 0,-1 0 0,1 0 0,-1 0 0,3 8 0,-5-10 0,1 0 0,-1 0 0,0-1 0,0 1 0,0 0 0,0 0 0,0-1 0,0 1 0,0 0 0,-1-1 0,1 1 0,-1 0 0,1 0 0,-1-1 0,0 1 0,1-1 0,-1 1 0,0-1 0,0 1 0,0-1 0,0 1 0,0-1 0,-1 0 0,1 0 0,0 0 0,-1 1 0,1-1 0,-1 0 0,1-1 0,-1 1 0,1 0 0,-1 0 0,-3 0 0,-7 4 0,0-1 0,0 0 0,-20 3 0,25-6 0,-93 18 0,-255 62 0,350-80 0,0 1 0,0-1 0,1 1 0,-1 0 0,1 0 0,-1 1 0,1-1 0,0 1 0,0 0 0,-7 6 0,10-7 0,0-1 0,0 1 0,0 0 0,1 0 0,-1-1 0,0 1 0,1 0 0,0 0 0,-1 0 0,1-1 0,0 1 0,0 0 0,0 0 0,0 0 0,0 0 0,0 0 0,1-1 0,-1 1 0,1 0 0,-1 0 0,1-1 0,0 1 0,0 0 0,-1-1 0,1 1 0,0 0 0,1-1 0,-1 1 0,0-1 0,2 2 0,4 6 0,1-1 0,0 0 0,11 8 0,-14-13 0,0 1 0,0 0 0,-1 0 0,1 0 0,-1 0 0,0 1 0,0 0 0,0 0 0,-1 0 0,0 0 0,0 0 0,0 1 0,0 0 0,2 8 0,-5-10 0,-1-1 0,1 1 0,-1 0 0,0 0 0,0 0 0,0 0 0,0-1 0,-1 1 0,0 0 0,1-1 0,-1 1 0,-1-1 0,1 0 0,0 0 0,-1 0 0,1 0 0,-6 4 0,-18 29 0,26-35 0,-1 1 0,0 0 0,1 0 0,-1 0 0,1-1 0,-1 1 0,1 0 0,0 0 0,0 0 0,0 0 0,0 0 0,0-1 0,0 1 0,1 0 0,-1 0 0,0 0 0,1 0 0,0-1 0,-1 1 0,2 2 0,-1-1 0,0 0 0,0 0 0,-1 0 0,1 0 0,-1 0 0,0 1 0,0-1 0,0 0 0,0 0 0,0 0 0,-1 0 0,0 1 0,1-1 0,-1 0 0,-2 3 0,-21 50 0,17-42 0,-15 44 0,18-46 0,0 0 0,-1 0 0,0-1 0,0 1 0,-1-1 0,-1-1 0,0 1 0,0-1 0,-10 9 0,10-11 0,1 0 0,-1 0 0,1 1 0,1-1 0,0 1 0,0 1 0,1-1 0,0 1 0,0-1 0,-4 20 0,8-26 6,0-1 1,0 1-1,0-1 0,0 1 0,0-1 1,1 1-1,-1-1 0,1 1 0,-1-1 0,1 1 1,0-1-1,0 0 0,0 1 0,0-1 0,3 4 1,-3-5-60,0 0 1,0 0 0,0 1-1,0-1 1,-1 0 0,1 1 0,0-1-1,-1 1 1,1-1 0,-1 1-1,1-1 1,-1 1 0,0-1-1,1 1 1,-1 0 0,0-1-1,0 1 1,0-1 0,-1 1-1,1-1 1,0 1 0,-1 0 0,1-1-1,0 1 1,-1-1 0,0 1-1,-1 1 1,-7 6-6774</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35:12.612"/>
    </inkml:context>
    <inkml:brush xml:id="br0">
      <inkml:brushProperty name="width" value="0.025" units="cm"/>
      <inkml:brushProperty name="height" value="0.025" units="cm"/>
      <inkml:brushProperty name="color" value="#FF1919"/>
    </inkml:brush>
  </inkml:definitions>
  <inkml:trace contextRef="#ctx0" brushRef="#br0">4234 0 24575,'0'0'0,"0"85"0,-13 98 0,11-153 0,1 0 0,2 1 0,7 52 0,-4-49 0,-2-1 0,-1 55 0,-2-85 0,1 0 0,-1 0 0,1 0 0,-1 1 0,0-1 0,0 0 0,-1 0 0,1 0 0,0 0 0,-1-1 0,0 1 0,0 0 0,0-1 0,0 1 0,0-1 0,0 1 0,-5 2 0,-2 1 0,1-1 0,-1 0 0,-1 0 0,-11 4 0,12-6 0,-1 1 0,1 1 0,-16 10 0,23-13 0,0-1 0,-1 1 0,1 0 0,0 0 0,1 1 0,-1-1 0,0 0 0,1 1 0,-1-1 0,1 1 0,0-1 0,-1 1 0,1-1 0,1 1 0,-1 0 0,0 0 0,0 5 0,1-5 0,0 0 0,1 0 0,-1 0 0,1 0 0,0 0 0,0 0 0,0 0 0,0 0 0,1-1 0,-1 1 0,1 0 0,-1-1 0,1 1 0,0-1 0,0 0 0,0 1 0,0-1 0,1 0 0,-1 0 0,1-1 0,-1 1 0,6 2 0,-4-1 0,1 1 0,-1-1 0,0 1 0,0-1 0,5 8 0,-9-10 0,1 1 0,0-1 0,-1 1 0,1 0 0,-1-1 0,0 1 0,0 0 0,1-1 0,-1 1 0,0 0 0,0-1 0,-1 1 0,1 0 0,0-1 0,0 1 0,-1 0 0,1-1 0,-1 1 0,0-1 0,1 1 0,-1-1 0,0 1 0,0-1 0,-2 3 0,-32 39 0,20-26 0,3-2 0,-1-2 0,-1 0 0,1 0 0,-2-1 0,-16 10 0,25-17 0,0 0 0,0 1 0,1-1 0,-1 1 0,2 0 0,-1 1 0,1-1 0,-4 8 0,-11 16 0,16-27 0,0 0 0,1 0 0,-1 1 0,0-2 0,-1 1 0,1 0 0,-1-1 0,1 1 0,-1-1 0,0 0 0,1-1 0,-1 1 0,0 0 0,0-1 0,-8 2 0,-4-1 0,1-1 0,0 0 0,-19-2 0,20 0 0,1 1 0,-1 0 0,0 1 0,-18 4 0,28-4 0,0 0 0,0 1 0,0-1 0,0 1 0,0 0 0,1 0 0,-1 0 0,1 0 0,0 1 0,-1 0 0,1-1 0,0 1 0,0 0 0,1 1 0,-1-1 0,1 0 0,-1 1 0,-2 6 0,2-5 0,1 0 0,0 1 0,0 0 0,1-1 0,-1 1 0,1 0 0,0 0 0,1 0 0,-1-1 0,1 1 0,0 0 0,2 9 0,1-2 0,0 1 0,1-1 0,1 0 0,6 14 0,-10-25 0,0 0 0,0 1 0,0-1 0,-1 0 0,1 1 0,0-1 0,-1 0 0,0 1 0,0-1 0,1 1 0,-1-1 0,-1 0 0,1 1 0,-1 2 0,1-3 0,-1-1 0,0 0 0,0 1 0,1-1 0,-1 0 0,0 0 0,0 0 0,0 0 0,0 0 0,-1 0 0,1 0 0,0 0 0,0 0 0,-1 0 0,1-1 0,0 1 0,-1 0 0,1-1 0,0 1 0,-1-1 0,1 0 0,-1 1 0,-2-1 0,-10 3 0,1 0 0,0 1 0,0 1 0,0 0 0,0 0 0,1 1 0,0 1 0,-15 11 0,-94 48 0,115-62 0,0 1 0,0 0 0,0 0 0,0 0 0,1 0 0,0 1 0,0 0 0,-6 9 0,-29 57 0,36-64 0,-2 5 0,1 0 0,1 0 0,0 0 0,1 0 0,0 1 0,-1 25 0,3-8 0,5 61 0,-2-83 0,0 0 0,0-1 0,1 1 0,0-1 0,1 1 0,-1-1 0,2 0 0,6 9 0,-6-8 0,0-1 0,0 1 0,-1 0 0,0 0 0,3 13 0,-6-20 0,-1-1 0,0 0 0,0 1 0,0-1 0,0 0 0,0 1 0,0-1 0,0 1 0,0-1 0,-1 0 0,1 1 0,-1-1 0,1 0 0,-1 1 0,1-1 0,-1 0 0,0 0 0,1 0 0,-1 0 0,0 1 0,0-1 0,0 0 0,0 0 0,0-1 0,0 1 0,0 0 0,0 0 0,0 0 0,-1-1 0,1 1 0,0 0 0,0-1 0,-1 1 0,1-1 0,0 0 0,-1 1 0,1-1 0,0 0 0,-2 0 0,-10 2 0,1-1 0,0 0 0,-20-2 0,12 1 0,17 0 0,1 0 0,-1 0 0,1 1 0,-1-1 0,1 1 0,0-1 0,-1 1 0,1 0 0,0 0 0,-1 0 0,1 0 0,0 0 0,0 0 0,0 1 0,0-1 0,0 1 0,0-1 0,-2 4 0,3-4 0,1 0 0,-1 1 0,1-1 0,-1 1 0,1-1 0,0 1 0,-1-1 0,1 1 0,0-1 0,0 1 0,0-1 0,0 1 0,0-1 0,0 1 0,1-1 0,-1 1 0,0-1 0,1 1 0,-1-1 0,1 0 0,0 1 0,-1-1 0,1 0 0,0 1 0,0-1 0,0 0 0,0 0 0,0 0 0,0 0 0,2 2 0,38 31 0,-32-28 0,0 1 0,0 0 0,8 10 0,-14-14 0,-1 0 0,1 0 0,-1 0 0,0 1 0,-1-1 0,1 0 0,0 1 0,-1-1 0,0 1 0,0-1 0,0 1 0,0 0 0,0 6 0,0 4 0,-1 1 0,-1-1 0,0 0 0,-1 1 0,0-1 0,-1 0 0,-1 0 0,0-1 0,-1 1 0,-1-1 0,0 0 0,0 0 0,-1 0 0,-16 20 0,14-22 0,0-1 0,1 1 0,1 1 0,0-1 0,1 1 0,0 1 0,1-1 0,0 1 0,1 0 0,0 0 0,1 0 0,0 0 0,2 1 0,-2 23 0,3-2 0,6 212 0,-5-239 0,1-1 0,0 0 0,0 0 0,0 0 0,1 0 0,0-1 0,0 1 0,1-1 0,6 9 0,-5-7 0,1 1 0,-2 0 0,7 15 0,-11-23 0,0 0 0,0 1 0,1-1 0,-1 0 0,-1 1 0,1-1 0,0 0 0,0 1 0,0-1 0,-1 0 0,1 0 0,-1 1 0,1-1 0,-1 0 0,1 0 0,-1 0 0,0 1 0,0-1 0,1 0 0,-1 0 0,0 0 0,0 0 0,-2 1 0,-31 24 0,14-12 0,17-11 0,1 0 0,-1 0 0,0 0 0,1 0 0,0 1 0,-1-1 0,1 1 0,1-1 0,-1 1 0,0 0 0,1 0 0,0-1 0,0 1 0,-1 5 0,1 2 0,1-1 0,0 0 0,3 21 0,-1-20 0,-1 0 0,-1 0 0,1 0 0,-3 17 0,-6 5 0,0 1 0,-21 47 0,19-56 0,1 0 0,1 1 0,1 1 0,1-1 0,-2 33 0,6-37 0,1 0 0,2 0 0,0 0 0,1 1 0,1-1 0,1-1 0,1 1 0,1 0 0,1-1 0,10 20 0,-3-13 0,-7-15 0,0 0 0,-1 1 0,0 0 0,-1 1 0,0-1 0,3 25 0,-8-37 0,0 0 0,0 0 0,0 1 0,0-1 0,-1 0 0,1 0 0,-1 0 0,1 0 0,-1 1 0,0-1 0,0 0 0,0 0 0,0 0 0,0 0 0,0-1 0,-1 1 0,1 0 0,0 0 0,-1-1 0,0 1 0,1-1 0,-1 1 0,0-1 0,0 0 0,0 0 0,-2 1 0,-6 3 0,-1 0 0,0-1 0,0-1 0,-12 3 0,-18 6 0,40-12 0,0 0 0,0 0 0,0 1 0,0-1 0,0 0 0,0 1 0,0-1 0,0 1 0,0-1 0,0 1 0,0 0 0,0-1 0,0 1 0,1 0 0,-1 0 0,0-1 0,0 1 0,1 0 0,-1 0 0,1 0 0,-1 0 0,0 0 0,1 0 0,0 0 0,-1 0 0,1 0 0,0 0 0,-1 2 0,2-1 0,0 0 0,0 0 0,0 0 0,1 0 0,-1 0 0,0 0 0,1 0 0,-1 0 0,1-1 0,3 4 0,18 23 0,-18-17 0,-1 0 0,0 1 0,-1-1 0,-1 1 0,0-1 0,0 1 0,0 12 0,-4 88 0,-1-53 0,3-42 0,-1 0 0,0 0 0,-1-1 0,-1 1 0,-1-1 0,0 0 0,-1 0 0,-13 28 0,5-13 0,2 0 0,2 1 0,1 1 0,1-1 0,1 1 0,0 37 0,5-66 0,0 0 0,0 0 0,0 0 0,0-1 0,-1 1 0,0 0 0,0 0 0,0-1 0,0 0 0,0 1 0,-1-1 0,1 0 0,-1 0 0,0 0 0,0 0 0,0-1 0,-5 4 0,-7 4 0,-1-1 0,-27 12 0,27-13 0,-112 59 0,77-39 0,48-26 0,0 0 0,0-1 0,0 1 0,0 0 0,0 1 0,0-1 0,1 0 0,-1 1 0,1 0 0,-1-1 0,1 1 0,0 0 0,0 0 0,1 0 0,-1 1 0,0-1 0,1 0 0,0 1 0,-2 4 0,3 0 0,-1-1 0,1 0 0,1 1 0,-1-1 0,1 0 0,0 0 0,1 1 0,3 8 0,-4-13 0,0-1 0,0 1 0,-1-1 0,1 1 0,-1-1 0,0 1 0,1-1 0,-1 1 0,0-1 0,0 1 0,-1-1 0,1 1 0,-1 0 0,1-1 0,-1 0 0,0 1 0,0-1 0,0 1 0,-1 1 0,0-2 0,0 0 0,0 0 0,0 0 0,0-1 0,-1 1 0,1-1 0,-1 1 0,1-1 0,-1 0 0,1 0 0,-1 0 0,0 0 0,1-1 0,-1 1 0,0-1 0,1 0 0,-6 1 0,-82-3 0,71 0 0,0 1 0,0 1 0,0 0 0,-35 7 0,51-7 0,0 1 0,0 0 0,0 0 0,0 0 0,0 0 0,1 1 0,-1-1 0,0 1 0,1 0 0,-1-1 0,1 1 0,-1 0 0,1 1 0,0-1 0,0 0 0,0 1 0,0-1 0,0 1 0,1-1 0,-2 4 0,1-2 0,1 0 0,0-1 0,1 1 0,-1 0 0,1-1 0,0 1 0,0 0 0,0 0 0,0-1 0,0 1 0,1 0 0,0-1 0,0 1 0,0 0 0,0-1 0,3 6 0,-2-3 0,0-3 0,0 1 0,0 0 0,-1 0 0,0 0 0,1 0 0,-2 0 0,1 0 0,0 7 0,-1-9 0,0-1 0,-1 1 0,1-1 0,-1 0 0,0 1 0,0-1 0,1 0 0,-1 1 0,0-1 0,0 0 0,0 0 0,0 0 0,0 1 0,-1-1 0,1-1 0,0 1 0,0 0 0,-1 0 0,1 0 0,0-1 0,-1 1 0,1 0 0,-1-1 0,1 1 0,-1-1 0,1 0 0,-1 0 0,-2 1 0,-4 0 0,1 2 0,-1-1 0,0 1 0,1 0 0,-1 0 0,1 1 0,0 0 0,0 1 0,-12 10 0,16-12 0,-1 1 0,1-1 0,0 1 0,0 0 0,1 1 0,-1-1 0,1 0 0,0 1 0,0-1 0,1 1 0,-1-1 0,1 1 0,0 0 0,0 0 0,0 0 0,1 0 0,0-1 0,0 7 0,0-4 0,1-1 0,0 1 0,0-1 0,0 1 0,0-1 0,1 1 0,1-1 0,-1 0 0,1 0 0,0 0 0,4 7 0,1-4 0,-1 0 0,1 0 0,0-1 0,1-1 0,14 11 0,-18-15 0,-1 1 0,1-1 0,-1 1 0,0 0 0,0 0 0,-1 1 0,1-1 0,-1 1 0,0 0 0,0-1 0,-1 1 0,1 1 0,2 9 0,-3-7 0,-1 1 0,0 0 0,0 0 0,-1-1 0,-1 1 0,1 0 0,-1 0 0,-3 10 0,-2 19 0,3-18 0,0-1 0,-1 0 0,-8 20 0,10-33 0,0 0 0,-1-1 0,0 1 0,0-1 0,-1 0 0,1 0 0,-1 0 0,0 0 0,-1 0 0,1-1 0,-1 0 0,0 0 0,-10 6 0,9-6 0,0-1 0,0 1 0,0 0 0,1 1 0,-1-1 0,1 1 0,0 0 0,1 0 0,-1 1 0,1 0 0,0-1 0,0 1 0,1 1 0,0-1 0,0 0 0,0 1 0,1 0 0,0-1 0,0 1 0,0 0 0,1 0 0,0 0 0,1 0 0,0 0 0,0 0 0,1 8 0,-1-10 0,1 1 0,0-1 0,0 0 0,0 0 0,0 0 0,1 0 0,0 0 0,0 0 0,0 0 0,1 0 0,-1-1 0,1 1 0,0-1 0,1 0 0,-1 0 0,1 0 0,0 0 0,0-1 0,0 1 0,6 2 0,6 3 0,0 0 0,1-2 0,0 0 0,28 7 0,-27-9 0,-1 0 0,0 1 0,-1 1 0,21 12 0,-34-17 0,-1-1 0,0 1 0,0 0 0,1 0 0,-1 0 0,-1 0 0,1 1 0,0-1 0,0 0 0,-1 1 0,0-1 0,1 1 0,-1-1 0,0 1 0,0 0 0,0 0 0,-1-1 0,1 1 0,-1 0 0,1 0 0,-1 0 0,0 0 0,0 0 0,-1 3 0,-1 7 0,0 0 0,-1-1 0,-1 1 0,-6 15 0,-6 20 0,15-40 0,0 0 0,0 0 0,1 0 0,0 1 0,1-1 0,0 0 0,0 0 0,1 0 0,0 0 0,0 0 0,1 0 0,0-1 0,0 1 0,1-1 0,0 0 0,0 0 0,6 7 0,11 13 0,1 0 0,45 41 0,-30-32 0,-17-16 0,0 2 0,29 41 0,-44-54 0,1 0 0,-2 0 0,1 0 0,-1 1 0,-1 0 0,1 0 0,-2 0 0,0 0 0,0 0 0,0 0 0,-1 14 0,-6 111 0,1-84 0,2 0 0,3 1 0,10 74 0,-9-117 0,0 1 0,-1-1 0,-1 0 0,0 13 0,0-18 0,-1 0 0,0 0 0,0 0 0,0 0 0,0 0 0,-1-1 0,1 1 0,-1 0 0,0-1 0,0 1 0,-1-1 0,-4 6 0,5-7 0,-1 1 0,0 0 0,1 1 0,0-1 0,0 0 0,0 1 0,0-1 0,0 1 0,1 0 0,-2 7 0,3-10 0,0 1 0,0-1 0,0 1 0,0-1 0,1 1 0,-1-1 0,0 1 0,1 0 0,-1-1 0,1 0 0,0 1 0,0-1 0,-1 1 0,1-1 0,0 0 0,0 0 0,0 1 0,0-1 0,1 0 0,-1 0 0,0 0 0,0 0 0,1 0 0,-1-1 0,0 1 0,1 0 0,-1 0 0,1-1 0,-1 1 0,3 0 0,5 2 0,142 63 0,-127-54 0,0 2 0,-1 1 0,-1 0 0,22 21 0,-39-32 0,-1 1 0,1-1 0,-1 1 0,-1 0 0,1 1 0,-1-1 0,0 1 0,0-1 0,0 1 0,-1 0 0,0 0 0,3 12 0,-2 0 0,-1 2 0,-1 35 0,-1-33 0,5 41 0,-2-47 0,0 1 0,-1-1 0,-1 1 0,-1-1 0,0 1 0,-1 0 0,-3 17 0,-3 26 0,6-42 0,-1 0 0,-4 19 0,5-32 0,-1 1 0,0-1 0,0 0 0,0 0 0,-1 0 0,1 0 0,-1 0 0,0 0 0,-1-1 0,-6 9 0,-15 10 0,2 2 0,0 1 0,-23 36 0,29-36 0,0-1 0,-2-1 0,0-1 0,-2 0 0,0-2 0,-30 24 0,35-34 0,9-6 0,0 0 0,-1 1 0,2 0 0,-1 0 0,-9 12 0,15-17 0,0 1 0,0 0 0,0-1 0,0 1 0,1 0 0,-1 0 0,0-1 0,1 1 0,-1 0 0,1 0 0,0 0 0,0 0 0,-1 0 0,1 0 0,1-1 0,-1 1 0,0 0 0,0 0 0,1 0 0,-1 0 0,1 0 0,-1-1 0,1 1 0,0 0 0,0 0 0,0-1 0,0 1 0,0-1 0,0 1 0,0-1 0,0 1 0,2 1 0,19 21 0,-5-7 0,0 1 0,-2 0 0,0 2 0,-2-1 0,0 2 0,-1 0 0,10 23 0,-20-39 0,-1-1 0,0 0 0,0 0 0,0 0 0,-1 1 0,0-1 0,0 0 0,0 1 0,0-1 0,0 0 0,-1 1 0,0-1 0,0 0 0,0 0 0,-2 4 0,-3 5 0,0-1 0,-1 0 0,-11 15 0,-12 20 0,-56 117 0,82-156 0,0 0 0,0 0 0,1 1 0,0-1 0,1 1 0,-1 0 0,2 0 0,-1 0 0,1 0 0,1 0 0,0 0 0,0 0 0,1 1 0,0-1 0,0 0 0,1 0 0,0-1 0,7 18 0,-6-16 0,0-1 0,0 1 0,-1 1 0,0-1 0,0 0 0,-1 0 0,-1 15 0,-1-20 0,0 0 0,0 1 0,0-1 0,-1 0 0,0 0 0,0 0 0,0 0 0,-1 0 0,1-1 0,-1 1 0,0-1 0,-1 1 0,1-1 0,-1 0 0,-8 7 0,-21 22 0,1 2 0,1 1 0,-41 64 0,68-92 0,-1 0 0,1 1 0,1 0 0,-5 14 0,6-16 0,0 0 0,-1 0 0,0 0 0,0 0 0,-7 10 0,8-14 0,0-1 0,0 0 0,-1 1 0,1-1 0,-1 0 0,0 0 0,1 0 0,-1-1 0,0 1 0,0-1 0,0 1 0,0-1 0,0 0 0,0 0 0,0-1 0,-1 1 0,-2 0 0,-40 5 0,0 1 0,1 3 0,0 2 0,-82 34 0,116-40 0,0 1 0,0 0 0,0 1 0,1 0 0,1 1 0,-10 10 0,-36 30 0,48-44 0,-2-1 0,1 0 0,0 0 0,-1-1 0,0 0 0,1 0 0,-1-1 0,0 0 0,-1-1 0,1 0 0,0 0 0,-14-1 0,-12-2 0,-64-13 0,92 14 0,-155-42 0,159 42 0,1 0 0,-1 1 0,1 0 0,-1-1 0,0 1 0,1 0 0,-1 0 0,0 0 0,1 1 0,-1-1 0,0 1 0,1-1 0,-1 1 0,1 0 0,-1 0 0,-3 2 0,4-1 0,0-1 0,1 1 0,-1 0 0,1-1 0,-1 1 0,1 0 0,0 0 0,0 0 0,0 0 0,0 0 0,0 1 0,0-1 0,1 0 0,-1 0 0,1 1 0,-1-1 0,1 0 0,0 4 0,0 26 0,1-1 0,9 54 0,0 5 0,-9-87 0,-1 0 0,0 0 0,0-1 0,-1 1 0,1 0 0,-1 0 0,1 0 0,-1-1 0,0 1 0,0 0 0,0 0 0,0-1 0,-1 1 0,1-1 0,-1 1 0,1-1 0,-1 0 0,0 0 0,-4 4 0,-2 0 0,0 0 0,0-1 0,-1 0 0,-14 6 0,15-8 0,1 1 0,-1 0 0,0 0 0,1 1 0,0 0 0,-9 8 0,7-2 0,0 0 0,-11 20 0,17-24 0,-1-1 0,0 0 0,0 0 0,0 0 0,0-1 0,-1 1 0,0-1 0,0 0 0,-1 0 0,1-1 0,-1 0 0,0 0 0,0 0 0,-13 5 0,5-5 0,-1-1 0,1-1 0,-1 0 0,0-1 0,0-1 0,-24-2 0,17 1 0,0 1 0,-24 3 0,40-3 0,0 1 0,-1 1 0,1-1 0,0 1 0,0 0 0,1 1 0,-1-1 0,0 1 0,1 0 0,0 1 0,-9 6 0,6-3 0,1 0 0,-1-1 0,0 0 0,-1 0 0,0-1 0,0 0 0,0-1 0,-11 5 0,14-7 0,2-1 0,0 0 0,-1 0 0,2 1 0,-1 0 0,0 0 0,-4 3 0,7-4 0,0 0 0,0 0 0,0 0 0,0 0 0,0 0 0,1 0 0,-1 0 0,0 0 0,1 0 0,-1 1 0,0-1 0,1 0 0,0 1 0,-1-1 0,1 0 0,0 0 0,0 1 0,0-1 0,0 1 0,0-1 0,0 0 0,0 1 0,0-1 0,1 2 0,-1 2 0,1 0 0,-1 1 0,0-1 0,0 0 0,0 0 0,-1 0 0,1 0 0,-2 1 0,1-1 0,0 0 0,-4 8 0,-2 0 0,0 0 0,-16 21 0,15-24 0,1 1 0,0 0 0,0 0 0,2 0 0,-6 13 0,-3 26 0,-14 86 0,27-132 0,0 1 0,0-1 0,0 1 0,0-1 0,-1 1 0,1-1 0,-1 0 0,-1 1 0,1-1 0,0 0 0,-1 0 0,0-1 0,0 1 0,0-1 0,0 1 0,-7 4 0,4-4 0,0-1 0,0 0 0,0 0 0,-1-1 0,1 1 0,-1-2 0,1 1 0,-1-1 0,0 0 0,1 0 0,-9 0 0,-32-3 0,-19 1 0,62 1 0,0 0 0,-1 1 0,1 0 0,0 0 0,0 0 0,0 0 0,0 0 0,0 1 0,0 0 0,0 0 0,-4 3 0,6-4 0,1 0 0,0 1 0,0-1 0,-1 1 0,1 0 0,0-1 0,1 1 0,-1 0 0,0 0 0,0-1 0,1 1 0,-1 0 0,1 0 0,0 0 0,-1 0 0,1 0 0,0-1 0,0 1 0,0 0 0,0 0 0,1 0 0,-1 0 0,1 3 0,0-3 0,0 0 0,-1-1 0,0 1 0,1 0 0,-1 0 0,0-1 0,0 1 0,0 0 0,0 0 0,0-1 0,0 1 0,-1 0 0,1 0 0,-1-1 0,1 1 0,-1 0 0,0-1 0,1 1 0,-1 0 0,0-1 0,0 1 0,0-1 0,0 1 0,0-1 0,0 0 0,-1 0 0,1 1 0,0-1 0,-1 0 0,1 0 0,-4 1 0,-2 1 0,0-1 0,0 0 0,-1-1 0,1 1 0,-1-1 0,1-1 0,-1 0 0,1 0 0,-11-1 0,10 0 0,1 0 0,0 1 0,-1 0 0,1 1 0,0 0 0,-1 0 0,1 0 0,-12 5 0,18-6-32,0 1-1,0 0 1,0 0-1,0-1 1,0 1-1,0 0 1,0 0-1,0 0 1,0 0-1,1 0 1,-1 0-1,0 0 1,1 1-1,-1-1 1,1 0-1,0 0 1,-1 0-1,1 1 1,0-1-1,-1 0 1,1 1-1,0-1 1,0 0-1,0 0 1,0 1-1,0-1 1,1 0-1,-1 0 1,0 1-1,1-1 1,-1 0-1,0 0 1,1 1-1,-1-1 1,1 0-1,0 0 1,-1 0-1,1 0 0,0 0 1,0 0-1,1 1 1,12 15-6794</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35:40.103"/>
    </inkml:context>
    <inkml:brush xml:id="br0">
      <inkml:brushProperty name="width" value="0.025" units="cm"/>
      <inkml:brushProperty name="height" value="0.025" units="cm"/>
      <inkml:brushProperty name="color" value="#FF1919"/>
    </inkml:brush>
  </inkml:definitions>
  <inkml:trace contextRef="#ctx0" brushRef="#br0">5213 0 24575,'0'2'0,"0"0"0,-1 1 0,1-1 0,-1 0 0,1 0 0,-1 0 0,0 0 0,0 0 0,0 0 0,0 0 0,-1 0 0,1-1 0,0 1 0,-1 0 0,1-1 0,-1 1 0,0-1 0,1 1 0,-1-1 0,0 0 0,-2 2 0,2-2 0,0 0 0,0 0 0,0 0 0,1 0 0,-1 0 0,1 1 0,-1-1 0,1 1 0,-1-1 0,1 1 0,0-1 0,0 1 0,-1 0 0,1 0 0,1 0 0,-1 0 0,0-1 0,0 1 0,1 0 0,-1 0 0,1 0 0,-1 1 0,1-1 0,0 0 0,0 0 0,0 0 0,0 2 0,2 1 0,0 0 0,-1 0 0,1 0 0,1-1 0,-1 1 0,5 5 0,-5-7 0,0 0 0,0 0 0,0 0 0,0 0 0,-1 0 0,1 0 0,-1 0 0,0 0 0,0 1 0,0-1 0,0 1 0,-1-1 0,1 1 0,-1-1 0,0 6 0,-3 6 0,-1 0 0,-1 0 0,0-1 0,-12 23 0,14-32 0,0 0 0,-1 0 0,1 0 0,-1-1 0,0 1 0,0-1 0,-1 0 0,1 0 0,-1-1 0,0 1 0,0-1 0,0 0 0,0 0 0,-11 4 0,-13 2 0,17-6 0,1 1 0,0 0 0,0 0 0,0 2 0,-15 8 0,23-12 0,0 1 0,0-1 0,1 1 0,-1-1 0,1 1 0,0 0 0,0 0 0,0 0 0,0 0 0,0 0 0,0 1 0,1-1 0,0 1 0,0-1 0,0 1 0,0-1 0,0 1 0,1-1 0,-1 1 0,1 0 0,0-1 0,1 7 0,0 1 0,-1 0 0,1 0 0,-2 0 0,1 0 0,-2-1 0,1 1 0,-2 0 0,1 0 0,-1-1 0,-1 1 0,0-1 0,0 0 0,-1 0 0,-1 0 0,1-1 0,-2 0 0,1 0 0,-1-1 0,-10 11 0,10-12 0,0 1 0,1 1 0,0-1 0,1 1 0,-1 0 0,2 0 0,-1 0 0,1 1 0,1 0 0,0 0 0,0 0 0,1 0 0,-2 13 0,2 14 0,0-1 0,6 54 0,0-8 0,-5-33 0,0-28 0,0-1 0,2 1 0,0-1 0,7 34 0,-7-49 0,1 0 0,0 0 0,-1 1 0,2-1 0,-1-1 0,1 1 0,0 0 0,0-1 0,0 1 0,0-1 0,1 0 0,0 0 0,0 0 0,0-1 0,0 1 0,0-1 0,1 0 0,0 0 0,-1-1 0,1 1 0,0-1 0,7 2 0,3 1 0,0 0 0,-1 1 0,0 1 0,16 9 0,-22-10 0,-1 0 0,1 0 0,-1 1 0,0-1 0,-1 2 0,0-1 0,0 1 0,5 8 0,-6-8 0,31 55 0,-34-58 0,1 0 0,-1 1 0,0 0 0,-1-1 0,1 1 0,-1 0 0,0 0 0,-1 0 0,1 9 0,-1-12 0,-1-1 0,1 0 0,-1 0 0,1 0 0,-1 0 0,0 0 0,0-1 0,0 1 0,0 0 0,0 0 0,0 0 0,0-1 0,0 1 0,-1-1 0,1 1 0,-1-1 0,1 1 0,-1-1 0,0 0 0,1 0 0,-1 0 0,0 0 0,0 0 0,0 0 0,0 0 0,0 0 0,0-1 0,0 1 0,-2-1 0,-9 2 0,1 0 0,-1-1 0,-23-2 0,10 1 0,7 2 0,1 1 0,-1 1 0,1 0 0,-29 12 0,-30 8 0,28-16 0,25-4 0,-39 11 0,57-13 0,0 0 0,0 0 0,0 1 0,0 0 0,0 0 0,0 1 0,1-1 0,0 1 0,0 1 0,-9 8 0,9-7 0,0-1 0,0 0 0,0 0 0,-1 0 0,0 0 0,0-1 0,0 0 0,0-1 0,-1 1 0,0-1 0,1 0 0,-1-1 0,0 0 0,-10 2 0,17-4 0,-1 0 0,1 0 0,-1 0 0,1 1 0,-1-1 0,1 0 0,-1 0 0,1 0 0,-1 0 0,1 1 0,-1-1 0,1 0 0,0 0 0,-1 1 0,1-1 0,-1 0 0,1 1 0,0-1 0,-1 0 0,1 1 0,0-1 0,-1 0 0,1 1 0,0-1 0,0 1 0,0-1 0,-1 1 0,1-1 0,0 0 0,0 1 0,0-1 0,0 1 0,0 0 0,7 14 0,2 3 0,-10-18 0,1 1 0,0 0 0,0-1 0,-1 1 0,1 0 0,0-1 0,-1 1 0,1-1 0,0 1 0,-1 0 0,1-1 0,-1 1 0,1-1 0,-1 1 0,1-1 0,-1 1 0,1-1 0,-1 0 0,0 1 0,1-1 0,-1 0 0,0 1 0,1-1 0,-1 0 0,0 0 0,1 1 0,-1-1 0,0 0 0,0 0 0,0 0 0,-14 3 0,0-1 0,0-1 0,0 0 0,-19-2 0,16 0 0,-1 2 0,-24 2 0,28 0 0,1 0 0,0 0 0,0 1 0,0 1 0,1 0 0,-20 11 0,28-12 0,0-1 0,-1 1 0,1 0 0,1 0 0,-1 0 0,1 1 0,-1 0 0,1 0 0,1 0 0,-1 0 0,1 0 0,0 1 0,0 0 0,0-1 0,1 1 0,0 0 0,-2 8 0,2 1 0,0 1 0,1-1 0,1 17 0,1-20 0,-1 1 0,-1 0 0,0-1 0,-1 0 0,-3 14 0,4-23 0,0 0 0,-1-1 0,1 1 0,-1-1 0,1 0 0,-1 1 0,0-1 0,0 0 0,0 0 0,0 0 0,0 0 0,0 0 0,-1-1 0,1 1 0,-1-1 0,1 1 0,-1-1 0,1 0 0,-1 0 0,0 0 0,0 0 0,1-1 0,-7 2 0,-5-1 0,-1 1 0,0-2 0,-21-1 0,17 0 0,-37-2 0,-69 1 0,122 2 0,1 0 0,-1 1 0,0-1 0,1 1 0,-1-1 0,0 1 0,1 0 0,-1 0 0,1 0 0,-1 0 0,1 1 0,0-1 0,-1 1 0,1-1 0,0 1 0,0 0 0,0 0 0,-3 4 0,1 0 0,1 0 0,-1 1 0,1-1 0,1 1 0,-4 10 0,-8 23 0,0-11 0,2 1 0,1 1 0,2 0 0,1 0 0,1 1 0,2 0 0,1 0 0,2 1 0,2 42 0,-2-51 0,0-1 0,-2 1 0,-1-1 0,0 0 0,-12 29 0,-6 27 0,12-37 0,6-26 0,0 0 0,2 1 0,0-1 0,-1 20 0,4-30 0,0-1 0,1 1 0,0-1 0,-1 0 0,2 1 0,-1-1 0,1 0 0,0 0 0,0 0 0,0 0 0,0 0 0,1 0 0,0-1 0,0 1 0,0-1 0,8 8 0,11 8 0,41 28 0,-16-12 0,-45-35 0,-1 0 0,1 0 0,-1 0 0,0 0 0,0 1 0,1-1 0,-1 0 0,0 1 0,0-1 0,-1 1 0,1-1 0,0 1 0,0-1 0,-1 1 0,1 1 0,-1-2 0,1 0 0,-2 0 0,1 0 0,0 0 0,0 0 0,0 0 0,0 0 0,-1 0 0,1 0 0,0 0 0,-1 0 0,1 0 0,-1 0 0,1-1 0,-1 1 0,1 0 0,-1 0 0,1-1 0,-3 2 0,-3 3 0,0-1 0,-1 1 0,1-2 0,-1 1 0,-13 4 0,-11 7 0,27-12 0,1 0 0,-1 0 0,1 1 0,-1-1 0,1 1 0,0 0 0,1 0 0,-1 0 0,1 0 0,-1 0 0,1 1 0,0-1 0,1 1 0,-1-1 0,1 1 0,0 0 0,0 0 0,1-1 0,-1 1 0,1 0 0,0 0 0,0 0 0,1 0 0,-1-1 0,1 1 0,0 0 0,3 8 0,2 5 0,1-1 0,0 0 0,1 0 0,1-1 0,21 30 0,-22-36 0,-1 1 0,-1 0 0,7 12 0,-11-18 0,-1-1 0,1 0 0,-1 1 0,0-1 0,0 1 0,-1 0 0,1-1 0,-1 1 0,0 0 0,0-1 0,-2 9 0,0 12 0,0 1 0,1-1 0,1 0 0,2 1 0,8 46 0,-4-42 0,-3 1 0,0-1 0,-3 40 0,0-67 0,0 0 0,-1 1 0,0-1 0,1 0 0,-1 0 0,0 0 0,-1 0 0,1 0 0,-1 0 0,1 0 0,-1 0 0,0 0 0,0-1 0,-3 4 0,-1-1 0,0 1 0,-1-1 0,-14 9 0,15-11 0,0 1 0,1-1 0,-1 2 0,1-1 0,0 1 0,-9 9 0,13-12 0,0-1 0,0 0 0,0 0 0,1 1 0,-1-1 0,1 1 0,-1-1 0,1 0 0,-1 1 0,1-1 0,0 1 0,-1-1 0,1 1 0,0-1 0,0 1 0,0-1 0,1 1 0,-1-1 0,0 1 0,0-1 0,1 0 0,-1 1 0,2 1 0,21 30 0,-19-29 0,-1 0 0,0 0 0,0 0 0,0 0 0,3 8 0,-5-11 0,-1 0 0,0 0 0,0 0 0,0 0 0,0 0 0,0 0 0,0 0 0,0 0 0,0 0 0,0 0 0,0 0 0,-1 0 0,1 0 0,0 0 0,-1 0 0,1 0 0,-1 0 0,1 0 0,-1 0 0,1-1 0,-1 1 0,0 0 0,1 0 0,-1 0 0,0-1 0,0 1 0,-1 0 0,-28 18 0,19-14 0,3 0 0,0 0 0,1 1 0,0-1 0,0 1 0,0 0 0,0 1 0,1 0 0,0 0 0,1 0 0,0 1 0,0 0 0,0 0 0,1 0 0,0 0 0,1 1 0,-1 0 0,2-1 0,-1 1 0,2 0 0,-1 0 0,1 1 0,0-1 0,1 0 0,0 10 0,0 16 0,-1-13 0,1 1 0,1-1 0,1 1 0,9 41 0,-7-54 0,1 0 0,0 0 0,1-1 0,0 1 0,0-2 0,1 1 0,0-1 0,0 0 0,13 10 0,-13-12 0,0 1 0,0-1 0,-1 1 0,0 0 0,0 1 0,0-1 0,-1 1 0,0 0 0,-1 1 0,0-1 0,0 1 0,-1 0 0,3 12 0,-1 23 0,-3 0 0,-5 80 0,-1-22 0,5-75 0,-1-17 0,1 0 0,-1 0 0,-1 0 0,1 0 0,-2 0 0,0 0 0,0 0 0,0 0 0,-9 18 0,7-20 0,-1 1 0,1-1 0,1 1 0,0 0 0,-4 13 0,7-18 0,0-1 0,-1 0 0,1 1 0,0-1 0,1 0 0,-1 0 0,0 1 0,1-1 0,0 0 0,0 0 0,0 0 0,0 1 0,0-1 0,1 0 0,-1-1 0,1 1 0,0 0 0,0 0 0,4 3 0,0 0 0,0 0 0,0-1 0,0 0 0,1 0 0,0-1 0,0 0 0,13 6 0,59 17 0,-58-22 0,-1 2 0,0 0 0,19 11 0,-30-14 0,0 1 0,-1 0 0,0 1 0,0 0 0,0 0 0,-1 1 0,0 0 0,0 0 0,-1 1 0,0-1 0,0 1 0,-1 1 0,0-1 0,0 1 0,-1 0 0,0 0 0,0 0 0,-1 1 0,-1-1 0,0 1 0,0-1 0,0 1 0,-1 0 0,-1 13 0,9 133 0,-8-136 0,-1 0 0,0 0 0,-6 38 0,2-37 0,2 1 0,1 36 0,2-54 0,-1 0 0,1 0 0,0 0 0,0 0 0,0 0 0,0 0 0,1 0 0,0-1 0,-1 1 0,1 0 0,1-1 0,-1 0 0,0 1 0,1-1 0,0 0 0,0 0 0,-1-1 0,2 1 0,-1-1 0,0 1 0,1-1 0,-1 0 0,1 0 0,4 2 0,8 1 0,1 1 0,-1-2 0,1 0 0,25 2 0,-17-2 0,108 8 0,-54-7 0,-75-4 0,-1-1 0,1 1 0,0 0 0,0 0 0,0 1 0,0-1 0,-1 1 0,1 0 0,-1 0 0,1 0 0,-1 0 0,0 0 0,0 1 0,0 0 0,0-1 0,0 1 0,0 0 0,-1 1 0,0-1 0,1 0 0,-1 1 0,0-1 0,2 6 0,2 9 0,0-1 0,-1 1 0,5 36 0,-3-17 0,-1-10 0,-1 1 0,-2 0 0,0 0 0,-2 35 0,-2-59 0,1 0 0,0-1 0,-1 1 0,0-1 0,0 0 0,0 1 0,0-1 0,-1 0 0,1 1 0,-1-1 0,0 0 0,0 0 0,0 0 0,0-1 0,0 1 0,-1 0 0,1-1 0,-1 0 0,0 1 0,-4 2 0,-3 0 0,1 0 0,-1-1 0,0 0 0,-1-1 0,-14 4 0,24-7 0,-1 0 0,0 1 0,0-1 0,1 1 0,-1 0 0,0-1 0,1 1 0,-1 0 0,1 0 0,-1 0 0,-1 2 0,3-3 0,-1 1 0,1 0 0,-1-1 0,1 1 0,0-1 0,-1 1 0,1 0 0,0-1 0,0 1 0,-1 0 0,1-1 0,0 1 0,0 0 0,0-1 0,0 1 0,0 0 0,0-1 0,0 1 0,0 0 0,1 1 0,0 2 0,1 0 0,0 1 0,1-1 0,-1 0 0,1 0 0,0-1 0,4 5 0,-6-6 0,36 37 0,-27-30 0,-1 1 0,0-1 0,-1 1 0,11 17 0,-17-24 0,0 1 0,-1 0 0,1 0 0,-1 0 0,0 0 0,0 0 0,0 0 0,0 0 0,-1 0 0,1 0 0,-1 1 0,0-1 0,-1 0 0,1 0 0,-1 0 0,1 0 0,-1 0 0,-2 6 0,-4 6 0,-1 0 0,0 0 0,-19 27 0,17-30 0,1 1 0,0 1 0,2-1 0,-11 27 0,16-33 0,-2 5 0,0 0 0,0 0 0,-1-1 0,-1 0 0,0 0 0,-13 18 0,5-10 0,2 1 0,-19 38 0,21-36 0,-1-2 0,-17 24 0,23-38 0,-1 1 0,0-1 0,0-1 0,-1 1 0,0-1 0,0 0 0,-1-1 0,0 0 0,-11 6 0,2-3 0,-1-1 0,-1-1 0,1 0 0,-1-2 0,0 0 0,0-1 0,-20 0 0,-140-4 0,89-2 0,64 2 0,-1 1 0,0 2 0,1 0 0,-48 12 0,21-1 0,0-2 0,-110 8 0,-111-16 0,215-4 0,53 0 0,0 1 0,1 1 0,-1-1 0,0 1 0,1-1 0,-1 2 0,1-1 0,-1 1 0,-6 2 0,9-2 0,1 0 0,-1 0 0,1 0 0,0 0 0,-1 0 0,1 0 0,0 1 0,0-1 0,1 1 0,-1 0 0,0-1 0,1 1 0,-1 0 0,1 0 0,0 0 0,0 0 0,0 0 0,0 4 0,-1 1 0,-1 1 0,0-1 0,0 0 0,-1 0 0,0 0 0,-1-1 0,0 1 0,0-1 0,0 0 0,-1 0 0,0-1 0,0 0 0,-1 0 0,-11 9 0,-7 1 0,-1-1 0,0-2 0,-29 12 0,-20 9 0,61-24 0,0 0 0,0 0 0,1 2 0,0-1 0,1 1 0,1 1 0,0 1 0,0-1 0,1 1 0,1 1 0,1 0 0,0 0 0,1 1 0,-9 27 0,13-35 0,1 1 0,-1-1 0,-1 0 0,1-1 0,-1 1 0,-1-1 0,0 0 0,0 0 0,0 0 0,-1 0 0,1-1 0,-2 0 0,1 0 0,-1-1 0,0 0 0,0 0 0,0 0 0,-9 3 0,-35 17 0,29-16 0,0 2 0,1 0 0,0 1 0,1 1 0,0 1 0,1 1 0,-24 24 0,10-8 0,24-24 0,0 1 0,1 0 0,-10 12 0,16-17 0,0 0 0,0 0 0,1 0 0,-1 0 0,1 0 0,-1 0 0,1 0 0,0 1 0,0-1 0,1 0 0,-1 1 0,1-1 0,-1 1 0,1-1 0,1 5 0,7 57 0,-4-45 0,-2 0 0,0 0 0,-1 1 0,-1-1 0,-3 26 0,-14 111 0,13-116 0,3-33 0,-1 0 0,0 0 0,0 0 0,-1 0 0,0-1 0,-1 0 0,0 1 0,0-1 0,0 0 0,-1-1 0,0 1 0,0-1 0,0 0 0,-1 0 0,0-1 0,0 0 0,-1 0 0,0 0 0,-11 6 0,-12 5 0,-1-1 0,0-1 0,-42 12 0,-194 78 0,100-37 0,156-63 0,0 0 0,0 1 0,0 1 0,1-1 0,-16 13 0,23-17 0,1 1 0,0 0 0,0 0 0,0 1 0,1-1 0,-1 0 0,0 1 0,1-1 0,-1 1 0,1-1 0,0 1 0,0 0 0,0-1 0,0 1 0,1 0 0,-1 0 0,1 0 0,-1-1 0,1 1 0,0 0 0,0 0 0,1 0 0,-1 0 0,0 0 0,1 0 0,0-1 0,-1 1 0,3 5 0,5 7 0,1 1 0,0-1 0,1 0 0,1-1 0,22 24 0,10 13 0,14 28 0,68 124 0,-122-198 0,1 3 0,1 0 0,-1 1 0,-1 0 0,5 16 0,-8-23 0,1 0 0,-1-1 0,0 1 0,0 0 0,0-1 0,0 1 0,0 0 0,0 0 0,0-1 0,0 1 0,-1 0 0,1-1 0,-1 1 0,1 0 0,-1-1 0,0 1 0,0-1 0,1 1 0,-1-1 0,0 1 0,0-1 0,-1 0 0,1 1 0,0-1 0,0 0 0,-1 0 0,1 0 0,0 0 0,-1 0 0,1 0 0,-1 0 0,1-1 0,-3 2 0,-3 0 0,-1 0 0,0 0 0,0-1 0,-10 1 0,11-1 0,1-1 0,-1 2 0,1-1 0,-1 0 0,-10 5 0,14-4 0,1-1 0,0 0 0,0 1 0,-1 0 0,1-1 0,0 1 0,1 0 0,-1 0 0,0 0 0,0 0 0,1 1 0,-1-1 0,1 0 0,0 1 0,0-1 0,0 1 0,0-1 0,-1 5 0,-4 15 0,4-13 0,0 1 0,-1-1 0,-7 16 0,8-21 0,-1 0 0,1-1 0,-1 0 0,1 1 0,-1-1 0,0 0 0,0 0 0,0-1 0,-1 1 0,1-1 0,-1 1 0,-4 1 0,-1 1 0,0 0 0,0 1 0,1-1 0,-15 14 0,19-16 0,1 1 0,0 0 0,0 0 0,0 1 0,0-1 0,1 1 0,-1-1 0,1 1 0,0 0 0,1 0 0,-3 9 0,2-5 0,0 0 0,0 0 0,-1 0 0,-6 14 0,7-19 0,-1-1 0,1 1 0,-1-1 0,1 0 0,-1 0 0,0 0 0,0-1 0,-1 1 0,1-1 0,-1 1 0,1-1 0,-1 0 0,-4 2 0,-13 6 0,1 0 0,1 2 0,0 0 0,0 1 0,-29 28 0,42-35 0,-1-1 0,-1 1 0,1-1 0,-1 0 0,0-1 0,0 0 0,0 0 0,-1-1 0,1 0 0,-1 0 0,0-1 0,-13 2 0,-7-2 0,0-1 0,-45-3 0,-32 1 0,104 1 0,-1 0 0,0 0 0,1 1 0,-1-1 0,1 1 0,-1-1 0,1 1 0,-1 0 0,1 0 0,-1 0 0,1 1 0,0-1 0,-1 1 0,1-1 0,0 1 0,0-1 0,0 1 0,0 0 0,1 0 0,-1 0 0,0 0 0,1 1 0,-2 2 0,0 3 0,0 0 0,0 1 0,1-1 0,1 1 0,-2 15 0,3-18 0,-1 0 0,1 0 0,-1 0 0,0 0 0,-1 0 0,1 0 0,-1 0 0,0 0 0,-1 0 0,1-1 0,-1 1 0,0-1 0,-1 0 0,-6 8 0,-3-4 0,-1-1 0,0-1 0,0 0 0,-1-1 0,0-1 0,0 0 0,-27 5 0,17-4 0,-20 3 0,-1-1 0,-54 1 0,77-7 0,19-2 0,0 0 0,0 1 0,0-1 0,0 1 0,1 0 0,-1 0 0,0 1 0,1-1 0,-1 1 0,1-1 0,-1 1 0,1 0 0,0 1 0,0-1 0,0 0 0,0 1 0,0 0 0,1 0 0,-1 0 0,-2 4 0,3-3 0,0 0 0,0 0 0,0 1 0,1-1 0,0 0 0,0 1 0,0-1 0,1 1 0,-1 0 0,1-1 0,0 1 0,0-1 0,1 1 0,-1-1 0,1 1 0,0-1 0,2 5 0,-1-2 0,1 0 0,0-1 0,0 0 0,1 0 0,0 0 0,0 0 0,0 0 0,0-1 0,10 9 0,55 42 0,-19-17 0,-43-33 0,6 5 0,0 1 0,0 1 0,11 15 0,-20-23 0,-1 0 0,0 0 0,0 1 0,0-1 0,-1 1 0,0 0 0,0 0 0,0 0 0,-1 0 0,0 0 0,0 0 0,0 11 0,-4 33 0,2-35 0,0-1 0,0 1 0,4 22 0,-3-32 0,1 0 0,0-1 0,1 1 0,-1-1 0,1 0 0,0 1 0,0-1 0,0 0 0,0 0 0,1 0 0,0-1 0,0 1 0,0 0 0,0-1 0,5 5 0,8 4 0,0 0 0,1-1 0,27 15 0,-38-23 0,1 0 0,-1-1 0,0 0 0,1 0 0,-1 0 0,1 0 0,0-1 0,-1 0 0,1-1 0,0 0 0,0 0 0,-1 0 0,1-1 0,8-1 0,21-12 0,-26 9 0,0 1 0,-1 0 0,2 1 0,-1 0 0,12-1 0,-20 4 0,0-1 0,0 1 0,0 0 0,0 0 0,0 1 0,0-1 0,0 0 0,0 1 0,0-1 0,0 1 0,0 0 0,0-1 0,0 1 0,0 0 0,0 0 0,-1 0 0,1 1 0,0-1 0,-1 0 0,1 1 0,-1-1 0,1 1 0,-1-1 0,0 1 0,1 0 0,-1-1 0,0 1 0,0 0 0,0 0 0,1 4 0,2 10-9,-1 1-1,0 1 1,-1-1-1,-1 0 0,-1 0 1,0 1-1,-5 28 1,1 8-1280,3-26-5537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36:13.391"/>
    </inkml:context>
    <inkml:brush xml:id="br0">
      <inkml:brushProperty name="width" value="0.025" units="cm"/>
      <inkml:brushProperty name="height" value="0.025" units="cm"/>
      <inkml:brushProperty name="color" value="#FF1919"/>
    </inkml:brush>
  </inkml:definitions>
  <inkml:trace contextRef="#ctx0" brushRef="#br0">5952 0 24575,'0'27'0,"1"-19"0,0-1 0,-1 1 0,0 0 0,0-1 0,-1 1 0,0-1 0,0 1 0,-1-1 0,0 0 0,0 0 0,-1 1 0,-6 11 0,-2-4 0,1 1 0,1 0 0,0 1 0,1 0 0,1 0 0,1 0 0,0 1 0,-5 26 0,6-22 0,-1-1 0,-11 25 0,9-27 0,2-1 0,0 1 0,-5 27 0,11-38 0,-2-1 0,1 1 0,-1-1 0,0 1 0,0-1 0,-5 9 0,6-14 0,-1 1 0,0-1 0,1 0 0,-1 0 0,0 1 0,0-1 0,-1 0 0,1-1 0,0 1 0,-1 0 0,1-1 0,-1 1 0,1-1 0,-1 0 0,0 0 0,0 0 0,1 0 0,-1 0 0,-5 0 0,-8 1 0,0-1 0,1-1 0,-17-2 0,16 1 0,-1 0 0,1 1 0,0 1 0,-18 3 0,30-3 0,0 0 0,1 0 0,-1 0 0,1 0 0,-1 1 0,1-1 0,0 1 0,-1 0 0,1 0 0,0 0 0,0 1 0,1-1 0,-1 1 0,0-1 0,1 1 0,-1 0 0,1 0 0,0 0 0,0 0 0,0 1 0,1-1 0,-3 5 0,-3 13 0,-1-1 0,-18 31 0,-2-7 0,20-34 0,1 1 0,0 0 0,0 0 0,1 0 0,1 1 0,0 0 0,0 0 0,1 1 0,1-1 0,-3 21 0,5-9 0,1-18 0,0 0 0,0-1 0,0 1 0,-1 0 0,0 0 0,0-1 0,-1 1 0,1-1 0,-1 1 0,0-1 0,0 1 0,-1-1 0,0 0 0,0 0 0,0 0 0,0-1 0,-5 6 0,-55 43 0,46-39 0,-30 28 0,41-35 0,1 0 0,-1 0 0,1 0 0,1 1 0,-1 0 0,1 0 0,0 0 0,-2 9 0,4-11 0,0 1 0,-1-1 0,0 1 0,0-1 0,-1 0 0,1-1 0,-1 1 0,0 0 0,-1-1 0,1 0 0,-1 0 0,-7 5 0,2-4 0,0 1 0,0-1 0,-1-1 0,0 0 0,0-1 0,-15 4 0,15-5 0,0 1 0,1 0 0,-1 0 0,1 1 0,-15 10 0,22-13 0,-1 1 0,1 0 0,0 0 0,-1 1 0,1-1 0,1 1 0,-1-1 0,0 1 0,1 0 0,0 0 0,0 0 0,0 1 0,0-1 0,1 0 0,0 1 0,-2 6 0,0 34 0,3-36 0,-1 0 0,0 0 0,0 0 0,0 0 0,-4 11 0,3-17 0,1 0 0,0 0 0,-1-1 0,0 1 0,1 0 0,-1-1 0,0 1 0,-1-1 0,1 0 0,0 1 0,0-1 0,-1 0 0,0-1 0,1 1 0,-1 0 0,0-1 0,0 1 0,0-1 0,-3 1 0,-19 8 0,1 2 0,-34 20 0,-10 6 0,38-26 0,-1-1 0,0-2 0,-34 6 0,40-9 0,4-3 0,-1 0 0,-29 0 0,1 0 0,48-3 0,-1 0 0,1 0 0,-1 1 0,0-1 0,1 1 0,-1-1 0,1 1 0,0 0 0,-1 0 0,1 0 0,-1 0 0,1 1 0,0-1 0,0 0 0,0 1 0,0 0 0,0 0 0,0-1 0,0 1 0,1 0 0,-1 0 0,-1 3 0,0 1 0,1 0 0,1 0 0,-1 1 0,1-1 0,0 0 0,0 0 0,0 8 0,1-7 0,-1 1 0,1-1 0,-2 1 0,1-1 0,-6 14 0,6-18 0,-1 0 0,-1 0 0,1 0 0,0-1 0,-1 1 0,1 0 0,-1-1 0,0 0 0,0 0 0,0 1 0,0-2 0,0 1 0,0 0 0,-1-1 0,1 1 0,-1-1 0,1 0 0,-1 0 0,-6 1 0,-8 0 0,-1 0 0,-29-1 0,34-1 0,-51-2 0,28 0 0,-46 4 0,73-2 0,1 1 0,0 1 0,0 0 0,0 0 0,0 0 0,1 1 0,-1 1 0,1 0 0,0 0 0,-10 6 0,12-5 0,2 0 0,-1 1 0,0-1 0,1 1 0,0 0 0,1 0 0,-1 0 0,1 0 0,0 0 0,1 1 0,-1 0 0,1-1 0,-2 13 0,2-8 0,-1-1 0,0 0 0,-1 0 0,-1 0 0,-5 11 0,4-12 0,1-1 0,0 1 0,1 0 0,0 0 0,0 1 0,1-1 0,0 1 0,1 0 0,-3 14 0,5-17 0,0 0 0,0 0 0,1-1 0,-1 1 0,1 0 0,1 0 0,-1 0 0,1-1 0,0 1 0,1-1 0,0 0 0,0 1 0,0-1 0,7 9 0,-5-9 0,1 0 0,0 0 0,0 0 0,8 5 0,-8-7 0,-1 1 0,0-1 0,0 1 0,0 0 0,6 8 0,-10-11 0,0 0 0,0 1 0,0-1 0,0 0 0,0 0 0,-1 1 0,1-1 0,-1 1 0,1-1 0,-1 0 0,0 1 0,0-1 0,0 1 0,0-1 0,0 0 0,-1 1 0,1-1 0,-1 1 0,-1 3 0,-1 2 0,-1-1 0,0 0 0,0 0 0,-1 0 0,0 0 0,0-1 0,-1 0 0,-10 9 0,8-7 0,0 1 0,0 0 0,-11 17 0,9-7 0,-13 35 0,-3 5 0,23-54 0,0 0 0,-1 0 0,0 0 0,0-1 0,0 1 0,0-1 0,-1 0 0,0 0 0,0-1 0,0 0 0,0 1 0,0-2 0,-1 1 0,-7 3 0,-11 1 0,1 0 0,-32 5 0,18-4 0,20-5 0,8-2 0,0 1 0,1 0 0,-1 1 0,1-1 0,-13 7 0,20-8 0,0 0 0,0-1 0,0 1 0,0 0 0,0 0 0,0 0 0,0 0 0,0 0 0,0 0 0,0 0 0,1 0 0,-1 0 0,0 0 0,1 0 0,-1 0 0,1 1 0,-1 1 0,1-1 0,0 0 0,0 0 0,0 0 0,0 0 0,1-1 0,-1 1 0,1 0 0,-1 0 0,1 0 0,0-1 0,-1 1 0,1 0 0,0-1 0,0 1 0,0-1 0,2 2 0,2 3 0,0 0 0,1 0 0,0-1 0,0 0 0,0 0 0,0-1 0,1 1 0,0-1 0,0-1 0,0 0 0,0 0 0,9 3 0,-4-3 0,0 0 0,0-1 0,0 0 0,0 0 0,1-2 0,23 0 0,-36 4 0,0-1 0,-1 1 0,1 0 0,-1 0 0,1 0 0,-1-1 0,-3 8 0,-1 10 0,-3 32 0,7-37 0,-1 0 0,-1 0 0,0 0 0,-9 23 0,1-10 0,2 1 0,0 0 0,2 1 0,-4 40 0,9-62 0,0 1 0,0-1 0,-1 0 0,-1 0 0,0 0 0,0 0 0,0-1 0,-1 1 0,-1-1 0,-11 15 0,13-18 0,-2 4 0,1 0 0,0 0 0,0 1 0,-4 11 0,7-15 0,0 0 0,0 0 0,-1 0 0,0 0 0,0 0 0,-1 0 0,0-1 0,0 0 0,0 0 0,0 0 0,-1 0 0,0-1 0,-7 6 0,-4 0 0,-1-2 0,1 1 0,-2-2 0,1 0 0,-30 6 0,44-12 0,-1 0 0,1 0 0,-1 0 0,1 0 0,0 0 0,0 1 0,-1 0 0,1-1 0,0 1 0,0 0 0,0 1 0,1-1 0,-1 1 0,1-1 0,-1 1 0,1 0 0,0-1 0,0 1 0,0 0 0,0 1 0,0-1 0,1 0 0,-1 0 0,1 1 0,0-1 0,0 1 0,1-1 0,-1 1 0,1-1 0,-1 1 0,1 4 0,1 8 0,2 1 0,-1-1 0,2 0 0,0 0 0,10 24 0,-1 0 0,-12-37 0,-1 0 0,1-1 0,0 1 0,-1 0 0,0 0 0,1-1 0,-1 1 0,0 0 0,0 0 0,-1 0 0,1-1 0,-1 1 0,1 0 0,-1 0 0,0-1 0,0 1 0,0-1 0,0 1 0,-2 2 0,-1-1 0,1 0 0,-1 0 0,0-1 0,0 0 0,0 0 0,0 0 0,0 0 0,-1-1 0,-7 4 0,-10 3 0,-1-1 0,0-1 0,-34 5 0,33-7 0,1 0 0,0 2 0,-26 10 0,47-16 0,-1 0 0,0 0 0,1 0 0,-1 1 0,1-1 0,-1 1 0,1 0 0,-1 0 0,1 0 0,0 0 0,0 0 0,0 0 0,0 0 0,1 1 0,-1-1 0,0 1 0,1-1 0,0 1 0,0 0 0,0-1 0,0 1 0,0 0 0,0 0 0,1 0 0,-1 0 0,1 0 0,0-1 0,0 1 0,0 0 0,0 0 0,0 0 0,1 0 0,-1 0 0,1 0 0,0 0 0,0 0 0,0-1 0,0 1 0,0 0 0,1-1 0,-1 1 0,1-1 0,0 0 0,0 1 0,3 2 0,3 4 0,1-1 0,0-1 0,1 1 0,-1-2 0,1 1 0,1-1 0,15 7 0,26 15 0,-52-28 0,1 0 0,-1 1 0,0-1 0,0 0 0,1 0 0,-1 1 0,0-1 0,1 0 0,-1 1 0,0-1 0,0 0 0,0 1 0,1-1 0,-1 0 0,0 1 0,0-1 0,0 0 0,0 1 0,0-1 0,0 0 0,0 1 0,0-1 0,0 1 0,0-1 0,0 0 0,0 1 0,0-1 0,0 1 0,0-1 0,0 0 0,0 1 0,0-1 0,-1 0 0,1 1 0,-11 15 0,9-14 0,0 0 0,1 0 0,-1 0 0,1 0 0,0 0 0,-1 0 0,1 0 0,0 1 0,0-1 0,0 0 0,0 4 0,1-2 0,0 0 0,0 0 0,1 0 0,-1 0 0,1 0 0,0 1 0,1-2 0,-1 1 0,1 0 0,-1 0 0,1 0 0,0-1 0,0 1 0,5 4 0,2 3 0,1-1 0,22 18 0,-25-23 0,1 1 0,-2 0 0,1 0 0,-1 1 0,0 0 0,0 0 0,-1 0 0,6 9 0,-11-15 0,0 0 0,1-1 0,-1 1 0,0 0 0,1 0 0,-1 0 0,0-1 0,0 1 0,0 0 0,0 0 0,0 0 0,0-1 0,0 1 0,0 0 0,0 0 0,0 0 0,0-1 0,-1 1 0,1 0 0,0 0 0,0 0 0,-1-1 0,1 1 0,-1 0 0,1-1 0,-1 1 0,1 0 0,-1-1 0,1 1 0,-1 0 0,1-1 0,-1 1 0,0-1 0,1 1 0,-2-1 0,-31 12 0,19-8 0,-103 44 0,102-40 0,0 0 0,1 0 0,0 2 0,0 0 0,-17 16 0,27-21 0,0 0 0,0 0 0,0 0 0,1 0 0,-1 0 0,1 1 0,1-1 0,-1 1 0,1 0 0,0 0 0,-2 10 0,2-1 0,0 1 0,1-1 0,2 18 0,0-18 0,-1-1 0,-1 1 0,0 0 0,-5 20 0,5-31 0,-1 0 0,0 0 0,0 0 0,-1 0 0,1 0 0,-1 0 0,0-1 0,0 1 0,0-1 0,0 0 0,-1 0 0,1 0 0,-1-1 0,1 1 0,-1-1 0,0 0 0,0 0 0,-1 0 0,-6 2 0,4-1 0,1 0 0,-1 1 0,1 0 0,-1 0 0,-5 5 0,10-7 0,0 0 0,0 1 0,0-1 0,0 0 0,1 1 0,-1-1 0,1 1 0,0-1 0,-1 1 0,1 0 0,0 0 0,1-1 0,-1 1 0,0 0 0,1 0 0,0 0 0,0 4 0,0 21 0,0-17 0,0 0 0,0 0 0,-1 1 0,-2 11 0,2-20 0,-1 1 0,1 0 0,0 0 0,-1 0 0,0-1 0,0 1 0,0-1 0,0 0 0,-1 1 0,1-1 0,-1 0 0,0 0 0,0-1 0,0 1 0,-5 3 0,-33 16 0,33-19 0,-1 2 0,0-1 0,-11 10 0,17-12 0,1 0 0,-1 1 0,1-1 0,-1 1 0,1 0 0,0 0 0,0 0 0,0 0 0,1 0 0,-1 0 0,1 0 0,0 0 0,-2 6 0,1 6 0,1-1 0,0 1 0,1-1 0,1 1 0,0-1 0,1 0 0,0 0 0,9 28 0,-6-22 0,0 0 0,-2 0 0,2 26 0,-5-41 0,-1-1 0,0 0 0,0 1 0,0-1 0,0 1 0,-1-1 0,1 0 0,-1 0 0,0 0 0,0 0 0,-1 0 0,1 0 0,-1 0 0,0-1 0,0 0 0,0 1 0,0-1 0,-7 4 0,-22 30 0,31-36 0,0 1 0,1-1 0,-1 1 0,0-1 0,1 1 0,-1-1 0,1 1 0,0-1 0,-1 1 0,1 0 0,0-1 0,0 1 0,0 0 0,0-1 0,0 1 0,1 0 0,-1-1 0,0 1 0,1-1 0,-1 1 0,1 0 0,0-1 0,-1 1 0,1-1 0,0 0 0,0 1 0,0-1 0,0 0 0,0 1 0,0-1 0,3 2 0,3 3 0,1 1 0,0-2 0,0 1 0,10 5 0,-11-8 0,32 18 0,-25-15 0,-1 1 0,-1 0 0,1 1 0,20 16 0,-31-21 0,1 0 0,0-1 0,-1 2 0,1-1 0,-1 0 0,0 0 0,0 1 0,0-1 0,-1 1 0,1-1 0,-1 1 0,0 0 0,0-1 0,0 1 0,-1 0 0,1 0 0,-1 0 0,0 0 0,0-1 0,0 1 0,0 0 0,-2 7 0,-8 52 0,2 0 0,2 115 0,7-173 0,-1 1 0,0-1 0,0 0 0,0 0 0,-1 1 0,0-1 0,0 0 0,0 0 0,-1 0 0,1 0 0,-1 0 0,-1 0 0,1 0 0,0-1 0,-1 1 0,0-1 0,0 1 0,-1-1 0,1 0 0,-1 0 0,0-1 0,0 1 0,0-1 0,0 0 0,-1 0 0,1 0 0,-1-1 0,0 1 0,1-1 0,-7 1 0,-30 14 0,-25 9 0,-101 57 0,162-80 0,0 0 0,-1 1 0,2 0 0,-1 0 0,0 0 0,1 1 0,-1-1 0,1 1 0,1 0 0,-1 0 0,1 1 0,0-1 0,0 1 0,0 0 0,1-1 0,-4 13 0,5-9 0,0 0 0,0-1 0,1 1 0,0 0 0,1-1 0,-1 1 0,2-1 0,-1 1 0,1-1 0,1 1 0,5 13 0,-7-20 0,2 6 0,0 0 0,0 1 0,0-1 0,-1 0 0,2 16 0,-4-22 0,0 1 0,0-1 0,-1 0 0,1 0 0,0 1 0,-1-1 0,0 0 0,1 0 0,-1 1 0,0-1 0,0 0 0,0 0 0,0 0 0,-1 0 0,1 0 0,0-1 0,-1 1 0,0 0 0,1 0 0,-1-1 0,0 1 0,0-1 0,0 0 0,0 0 0,0 1 0,-4 0 0,-44 17 0,38-16 0,-1 2 0,1 0 0,-19 10 0,28-13 0,-1 0 0,0 1 0,1 0 0,0-1 0,0 2 0,0-1 0,0 0 0,0 0 0,1 1 0,-1-1 0,1 1 0,0 0 0,0 0 0,0 0 0,-1 5 0,0 7 0,0-1 0,1 1 0,1 0 0,0 0 0,2 0 0,2 26 0,0 40 0,-3-78 0,0 1 0,-1-1 0,0 1 0,0-1 0,0 0 0,0 0 0,-1 1 0,0-1 0,0 0 0,0 0 0,0 0 0,0-1 0,-1 1 0,0-1 0,-5 6 0,-1-1 0,-1 0 0,0-1 0,0 0 0,-13 6 0,9-6 0,1 1 0,-21 16 0,10-1 0,-31 38 0,36-39 0,-1 0 0,-28 23 0,40-38 0,-1-1 0,0 0 0,0-1 0,0 0 0,-1 0 0,0-1 0,1 0 0,-2-1 0,1 0 0,-12 2 0,-25-4 0,35-1 0,0 0 0,0 0 0,-15 4 0,24-4 0,1 0 0,-1 1 0,1 0 0,-1 0 0,1 0 0,0 0 0,0 0 0,-1 0 0,1 0 0,0 1 0,0-1 0,0 1 0,0-1 0,0 1 0,1 0 0,-1 0 0,1 0 0,-1 0 0,1 0 0,-2 4 0,-5 13 0,7-16 0,0 1 0,0-1 0,0 1 0,-1-1 0,1 0 0,-1 1 0,0-1 0,0 0 0,0 0 0,0 0 0,-1 0 0,1-1 0,-1 1 0,0-1 0,0 1 0,1-1 0,-2 0 0,1 0 0,0 0 0,0-1 0,0 1 0,-1-1 0,-5 2 0,-8 1 0,2 0 0,0 0 0,-23 9 0,33-11 0,1 1 0,-1-1 0,0 1 0,1 0 0,0 1 0,-1-1 0,1 1 0,0 0 0,1 0 0,-1 0 0,-3 5 0,-7 13 0,1 1 0,1 0 0,1 0 0,-11 36 0,21-55 0,-1-1 0,1 1 0,-1 0 0,0 0 0,0-1 0,0 1 0,-1-1 0,1 0 0,-1 0 0,1 0 0,-1 0 0,0 0 0,0 0 0,-1-1 0,1 1 0,-1-1 0,1 0 0,-1 0 0,1 0 0,-1-1 0,0 1 0,-4 0 0,-21 11 0,24-10 0,0 0 0,1 1 0,-1-1 0,1 1 0,0 0 0,1 0 0,-1 1 0,1-1 0,-1 1 0,1 0 0,1-1 0,-1 1 0,1 1 0,-1-1 0,2 0 0,-1 0 0,-2 11 0,-10 25 0,12-37 0,-1 0 0,1-1 0,0 0 0,-1 1 0,0-1 0,0 0 0,0-1 0,0 1 0,0 0 0,-1-1 0,1 0 0,-1 1 0,1-1 0,-8 2 0,-6 3 0,-1-1 0,-18 3 0,8-1 0,-10 2 0,-45 14 0,75-21 0,0 1 0,0-1 0,1 1 0,-1 0 0,1 1 0,0 0 0,-10 8 0,16-11 0,-1 0 0,1-1 0,-1 1 0,1 0 0,0 0 0,0-1 0,0 1 0,0 0 0,0 0 0,0 0 0,1 0 0,-1 1 0,1-1 0,-1 0 0,1 0 0,0 0 0,0 0 0,0 1 0,0 1 0,1 3 0,0 0 0,1-1 0,0 1 0,5 10 0,-5-12 0,1 0 0,-2 0 0,1 0 0,0 0 0,-1 1 0,0-1 0,0 10 0,-1-13 0,-1 0 0,1 0 0,-1 0 0,1 0 0,-1 0 0,0-1 0,0 1 0,0 0 0,0-1 0,0 1 0,0-1 0,0 1 0,-1-1 0,1 1 0,-1-1 0,1 0 0,-1 0 0,1 0 0,-1 0 0,0 0 0,-3 2 0,-41 13 0,41-14 0,-27 5 0,17-4 0,0 1 0,0 0 0,0 2 0,-21 9 0,33-13 0,0-1 0,0 1 0,0 0 0,0 0 0,1 0 0,-1 1 0,1-1 0,-1 1 0,1-1 0,0 1 0,0 0 0,0 0 0,0 0 0,1 0 0,-1 0 0,1 0 0,-1 1 0,1-1 0,0 0 0,1 1 0,-1-1 0,0 1 0,1-1 0,0 1 0,0 4 0,3 12 0,1 0 0,1 0 0,0-1 0,2 1 0,12 26 0,14 44 0,-22-53 0,23 57 0,-26-77 0,0-1 0,2 1 0,0-1 0,1-1 0,17 19 0,-1-5 0,-12-15 0,0 2 0,15 21 0,-27-33 0,0 1 0,0-1 0,-1 1 0,0 0 0,1-1 0,-2 1 0,1 0 0,0 0 0,-1 0 0,0 0 0,0 1 0,-1-1 0,0 0 0,0 7 0,-13 76 0,6-51 0,-2 55 0,9-89 0,-1 16 0,1 1 0,1 0 0,6 36 0,-6-50 0,1 0 0,0-1 0,0 1 0,0-1 0,1 1 0,0-1 0,0 0 0,0 0 0,0 0 0,1 0 0,0-1 0,0 1 0,0-1 0,1 0 0,-1 0 0,1-1 0,7 5 0,-3-3 0,-1 0 0,1 1 0,-1 0 0,0 0 0,10 12 0,-16-16 0,-1 0 0,1 0 0,0 0 0,-1 0 0,0 0 0,1 0 0,-1 0 0,0 1 0,0-1 0,0 0 0,-1 1 0,1-1 0,-1 1 0,1-1 0,-1 1 0,0-1 0,0 1 0,0-1 0,0 1 0,0-1 0,0 1 0,-1-1 0,1 1 0,-1-1 0,0 1 0,0-1 0,-2 4 0,-3 3 0,0 0 0,-1-1 0,0 0 0,-1 0 0,0-1 0,0 0 0,-1-1 0,-12 9 0,9-7 0,0 1 0,0 0 0,-18 20 0,21-19 0,1 2 0,0-1 0,1 1 0,0 0 0,-8 19 0,13-27 0,1-1 0,-1 1 0,1 0 0,0-1 0,0 1 0,1 0 0,-1 0 0,1 0 0,0 0 0,-1 0 0,2 0 0,-1-1 0,0 1 0,1 0 0,0 0 0,0 0 0,0 0 0,0-1 0,1 1 0,-1-1 0,1 1 0,0-1 0,0 1 0,3 2 0,13 11 0,-12-12 0,-1 0 0,0 1 0,1-1 0,-2 1 0,9 11 0,-13-15 0,1-1 0,0 1 0,-1-1 0,1 1 0,-1-1 0,1 1 0,-1-1 0,0 1 0,0-1 0,0 1 0,0-1 0,0 1 0,0-1 0,0 1 0,0-1 0,-1 1 0,1-1 0,-1 1 0,1-1 0,-1 1 0,1-1 0,-1 1 0,0-1 0,0 0 0,1 1 0,-1-1 0,0 0 0,0 0 0,-1 0 0,1 0 0,0 0 0,0 0 0,-3 2 0,-4 2 0,0 0 0,-1 0 0,0-1 0,-12 4 0,13-5 0,0 1 0,0-1 0,0 1 0,1 0 0,-1 1 0,-6 6 0,12-10 0,0 1 0,0 0 0,0 1 0,1-1 0,-1 0 0,1 0 0,0 1 0,-1-1 0,1 1 0,0-1 0,1 1 0,-1-1 0,0 1 0,1 0 0,-1-1 0,1 1 0,0 0 0,0-1 0,0 1 0,0 0 0,0 0 0,1-1 0,-1 1 0,2 3 0,10 34 0,3 18 0,-14-53 0,-1-1 0,0 1 0,0-1 0,0 1 0,0-1 0,-1 1 0,0-1 0,0 1 0,0-1 0,-1 0 0,-2 7 0,-1-2 0,-1 1 0,0-1 0,-1 0 0,0 0 0,0-1 0,-16 15 0,-58 39 0,28-23 0,-84 62 0,134-99 0,1-1 0,0 1 0,0 0 0,0 0 0,0 0 0,1 0 0,-1 0 0,1 1 0,-1-1 0,1 0 0,0 1 0,-1-1 0,1 1 0,1-1 0,-1 1 0,0 0 0,1-1 0,-1 5 0,1 0 0,1 0 0,0 0 0,0-1 0,0 1 0,5 12 0,-6-18 0,1 2 0,0-1 0,-1 1 0,0 0 0,1-1 0,-1 1 0,0 0 0,-1-1 0,1 1 0,0 0 0,-1-1 0,1 1 0,-1-1 0,0 1 0,0 0 0,0-1 0,0 0 0,0 1 0,-1-1 0,1 0 0,-1 0 0,-2 3 0,-4 4 0,-1 0 0,0-1 0,-15 11 0,-2 2 0,19-14 0,0 1 0,0 0 0,1 0 0,0 0 0,0 1 0,1 0 0,0 0 0,1 1 0,-6 18 0,2 2 0,-8 61 0,12-66 0,3-20 0,1 1 0,0 0 0,0 0 0,1 0 0,0 0 0,0-1 0,0 1 0,0 0 0,1-1 0,0 1 0,0-1 0,1 1 0,-1-1 0,1 0 0,0 0 0,1 0 0,-1-1 0,1 1 0,0-1 0,0 0 0,0 0 0,8 6 0,10 6 0,0-2 0,1 0 0,41 18 0,-34-17 0,-20-10 0,-7-4 0,1 0 0,-1 1 0,0 0 0,0 0 0,0 0 0,0 0 0,5 5 0,-8-6 0,1 0 0,-1 0 0,1 0 0,-1 0 0,1 0 0,-1 0 0,0 0 0,0 0 0,0 0 0,1 1 0,-1-1 0,0 0 0,0 0 0,-1 0 0,1 0 0,0 0 0,0 1 0,0-1 0,-1 0 0,1 0 0,-1 0 0,1 0 0,-1 0 0,1 0 0,-1 0 0,0 0 0,-1 1 0,-37 48 0,29-39 0,1 0 0,-13 19 0,20-26 0,-1 1 0,1-1 0,0 1 0,0 0 0,1-1 0,0 1 0,0 0 0,0 0 0,0 0 0,0 0 0,1 7 0,3 34 0,-1-28 0,-1 1 0,-1 24 0,-1-30-62,1 0-1,1 0 0,0 0 1,1 1-1,1-2 1,5 18-1,-4-11-864,0-3-5899</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36:49.053"/>
    </inkml:context>
    <inkml:brush xml:id="br0">
      <inkml:brushProperty name="width" value="0.025" units="cm"/>
      <inkml:brushProperty name="height" value="0.025" units="cm"/>
      <inkml:brushProperty name="color" value="#FF1919"/>
    </inkml:brush>
  </inkml:definitions>
  <inkml:trace contextRef="#ctx0" brushRef="#br0">4990 1 24575,'-1'19'0,"-1"-1"0,-1 1 0,-7 24 0,1-2 0,8-34 0,0-1 0,-1 0 0,0 1 0,0-1 0,-1 0 0,0 0 0,0 0 0,0 0 0,-1 0 0,0-1 0,0 0 0,-7 8 0,5-8 0,-1 0 0,0 0 0,0 0 0,0-1 0,-1 0 0,0 0 0,0-1 0,0 0 0,-11 3 0,-10 2 0,15-5 0,1 0 0,0 1 0,0 1 0,-18 9 0,27-12 0,1 0 0,-1 1 0,1-1 0,0 1 0,0 0 0,0 0 0,0 0 0,0 0 0,1 1 0,-1-1 0,1 1 0,0 0 0,0-1 0,0 1 0,1 0 0,-1 0 0,1 0 0,-2 8 0,1 4 0,1 0 0,2 23 0,-1-26 0,0-1 0,0 1 0,-1-1 0,-4 21 0,4-29 0,0 0 0,-1 0 0,1-1 0,-1 1 0,0 0 0,0-1 0,0 0 0,0 1 0,-1-1 0,0 0 0,1 0 0,-1-1 0,0 1 0,0 0 0,-1-1 0,1 0 0,0 0 0,-7 4 0,-6 1 0,8-4 0,1 0 0,-1 1 0,1 0 0,-12 10 0,17-12 0,0 0 0,0 0 0,0 0 0,0 0 0,0 1 0,1-1 0,-1 1 0,1-1 0,0 1 0,0 0 0,0-1 0,0 1 0,0 0 0,0 0 0,1 0 0,0-1 0,-1 1 0,1 3 0,0 3 0,0 0 0,-1 0 0,0-1 0,0 1 0,-1 0 0,-5 14 0,5-19 0,1-1 0,-1 1 0,0-1 0,-1 0 0,1 1 0,-1-1 0,1-1 0,-1 1 0,0 0 0,0-1 0,0 1 0,0-1 0,-1 0 0,1 0 0,0 0 0,-1 0 0,-6 2 0,-7 0 0,1 0 0,-1-1 0,0 0 0,0-2 0,-23 1 0,26-3 0,0 1 0,0 1 0,-1 1 0,1 0 0,0 1 0,0 0 0,1 1 0,-22 9 0,17-4 0,-2 2 0,0-1 0,0-1 0,-1-1 0,-21 5 0,-283 46 0,309-56 0,-132 27 0,147-29 0,-1-1 0,0 1 0,0 0 0,1 0 0,-1 0 0,1 0 0,-1 0 0,1 1 0,0-1 0,-1 0 0,1 1 0,0-1 0,0 1 0,0-1 0,0 1 0,0-1 0,0 1 0,0 0 0,0 0 0,0 2 0,-9 35 0,6-5 0,3-24 0,0 0 0,-1 0 0,0-1 0,0 1 0,-1 0 0,0-1 0,0 1 0,-1-1 0,-1 0 0,-8 13 0,3-9 0,-1-1 0,-1 0 0,0-1 0,-1 0 0,0-1 0,-19 12 0,22-15 0,1-1 0,1 0 0,-1 1 0,2 0 0,-1 0 0,1 1 0,0 0 0,1 0 0,0 1 0,0 0 0,1 0 0,0 0 0,-7 18 0,9-21 0,0 1 0,0-1 0,0 0 0,-1-1 0,0 1 0,0 0 0,0-1 0,-1 0 0,0 0 0,-8 6 0,-2 0 0,-1 0 0,-24 10 0,20-10 0,-30 19 0,25-10 0,0 0 0,2 1 0,0 2 0,-20 25 0,35-38 0,1 0 0,-1-1 0,-1-1 0,0 1 0,0-1 0,0-1 0,-1 0 0,0 0 0,-1-1 0,-14 7 0,-74 38 0,92-47 0,1 1 0,-1 1 0,1-1 0,0 1 0,0 1 0,1-1 0,0 1 0,0-1 0,0 2 0,1-1 0,0 0 0,-4 13 0,-15 22 0,-6 12 0,20-35 0,-20 29 0,25-42 0,0 0 0,-1-1 0,0 0 0,0 0 0,0 0 0,0-1 0,-1 0 0,0 0 0,-6 4 0,-55 20 0,46-21 0,0 2 0,1 0 0,0 1 0,-25 17 0,41-24 0,0 0 0,0 0 0,0 0 0,1 1 0,0-1 0,-1 1 0,1 0 0,0 0 0,1 1 0,-1-1 0,1 0 0,0 1 0,0-1 0,0 1 0,1 0 0,-1 0 0,1-1 0,0 1 0,1 0 0,-1 0 0,1 0 0,0 0 0,0 0 0,2 7 0,6 23 0,-5-26 0,-1 1 0,1 0 0,0 18 0,-3-26 0,0 1 0,0 0 0,0-1 0,0 1 0,-1-1 0,1 1 0,-1-1 0,0 0 0,0 1 0,0-1 0,0 0 0,0 1 0,0-1 0,0 0 0,-1 0 0,1 0 0,-1 0 0,0 0 0,-3 3 0,-10 6 0,-1-1 0,-1-1 0,0 0 0,0-1 0,-1-1 0,-21 6 0,14-5 0,1 1 0,-36 20 0,-158 94 0,215-121 0,-1 0 0,0 0 0,1 1 0,-1 0 0,1-1 0,0 1 0,0 1 0,0-1 0,0 0 0,0 1 0,1-1 0,0 1 0,0 0 0,0 0 0,0 0 0,0 0 0,1 0 0,-2 8 0,1 0 0,2 0 0,-1 1 0,1-1 0,1 0 0,3 14 0,-3-12 0,1-1 0,-1 1 0,-1 0 0,-2 14 0,2-25 0,-1-1 0,0 1 0,0-1 0,0 1 0,0-1 0,0 0 0,0 0 0,-1 1 0,1-1 0,-1 0 0,1 0 0,-1-1 0,0 1 0,0 0 0,0 0 0,0-1 0,-2 2 0,-46 22 0,4-1 0,41-19 0,1 0 0,-1 0 0,1 0 0,-1 0 0,2 1 0,-1 0 0,1 0 0,-1 0 0,2 0 0,-1 1 0,1-1 0,0 1 0,0-1 0,1 1 0,-1 0 0,2-1 0,-1 1 0,1 0 0,0 0 0,0 0 0,1 0 0,2 9 0,-1-2 0,1 1 0,1-1 0,0 1 0,1-1 0,1-1 0,0 1 0,1-1 0,0 0 0,14 18 0,-7-16 0,0 0 0,2-1 0,-1-1 0,2 0 0,26 15 0,-19-12 0,39 33 0,-57-42 0,0-1 0,-1 1 0,0 0 0,0 1 0,-1 0 0,0-1 0,0 1 0,-1 0 0,5 17 0,-6-18 0,0 1 0,1-1 0,-1 1 0,2-1 0,-1 0 0,1 0 0,0-1 0,1 1 0,-1-1 0,1 0 0,1 0 0,8 8 0,0-4 0,-7-5 0,0 0 0,-1 1 0,1-1 0,5 8 0,-10-11 0,0 1 0,0 0 0,0-1 0,-1 1 0,0 0 0,1 0 0,-1 0 0,0 0 0,0 0 0,0 0 0,-1 1 0,1-1 0,-1 0 0,0 6 0,-5 73 0,1 28 0,4-96 0,2 0 0,0 0 0,0 0 0,1 0 0,10 26 0,-2-11 0,1 1 0,1-2 0,2 0 0,0 0 0,2-2 0,1 0 0,24 26 0,-30-40 0,0 2 0,1-1 0,1 0 0,24 16 0,-33-25 0,-1-1 0,1 1 0,0 0 0,-1 0 0,0 1 0,0-1 0,0 1 0,-1 0 0,0 0 0,0 1 0,0-1 0,0 0 0,-1 1 0,0 0 0,0-1 0,0 1 0,-1 0 0,0 0 0,1 8 0,-1-5 0,1-2 0,1 1 0,-1 0 0,1 0 0,1-1 0,-1 1 0,1-1 0,0 0 0,1 0 0,0-1 0,0 1 0,0-1 0,12 10 0,3-1 0,1 0 0,0-1 0,26 12 0,-31-18 0,0 1 0,0 0 0,-1 1 0,0 1 0,-1 0 0,0 1 0,19 21 0,-31-30 0,0-1 0,0 1 0,0 0 0,0 0 0,-1 0 0,1 1 0,-1-1 0,0 0 0,0 0 0,0 1 0,0-1 0,0 1 0,-1-1 0,0 1 0,1-1 0,-1 1 0,0-1 0,-1 1 0,1-1 0,-1 1 0,0-1 0,1 0 0,-2 1 0,1-1 0,0 0 0,-1 0 0,1 1 0,-4 3 0,4-4 0,-1-1 0,1 1 0,0 0 0,0 0 0,0 0 0,0 0 0,1 0 0,-1 0 0,1 0 0,0 0 0,-1 0 0,2 0 0,-1 0 0,0 0 0,0 0 0,1 0 0,0 0 0,1 5 0,2-2 0,-1-1 0,0 1 0,1-1 0,0-1 0,0 1 0,1 0 0,-1-1 0,11 7 0,253 176 0,-168-135 0,-77-42 0,0 1 0,-1 1 0,0 1 0,34 27 0,-51-35 0,-1 0 0,1 0 0,-1 1 0,0-1 0,0 1 0,-1 0 0,0 0 0,0 1 0,0-1 0,-1 0 0,0 1 0,0 0 0,-1-1 0,1 1 0,-1 11 0,0 8 0,-1 1 0,-8 47 0,1 2 0,6-45 0,2 126 0,0-154 0,-1 0 0,0 0 0,1 0 0,0 0 0,0-1 0,0 1 0,0 0 0,0 0 0,1 0 0,-1-1 0,1 1 0,-1-1 0,1 1 0,0-1 0,0 0 0,0 0 0,1 0 0,-1 0 0,0 0 0,1 0 0,-1 0 0,1-1 0,0 0 0,-1 1 0,1-1 0,0 0 0,0 0 0,0 0 0,4 0 0,10 1 0,-1 0 0,0-1 0,1-1 0,24-2 0,10 0 0,-46 2 0,0 0 0,0 1 0,-1 0 0,1 0 0,0 0 0,-1 1 0,1-1 0,-1 1 0,1 0 0,-1 1 0,0-1 0,0 1 0,0 0 0,0 0 0,0 0 0,-1 0 0,6 7 0,1 3 0,-1 0 0,-1 0 0,0 1 0,6 17 0,-8-17 0,1 0 0,0 0 0,2 0 0,9 13 0,-8-17 0,-1 0 0,1-1 0,1 0 0,0 0 0,0-1 0,1-1 0,0 0 0,16 7 0,6-1 0,62 16 0,-14-5 0,-74-21 0,0 0 0,0 1 0,0 0 0,-1 0 0,0 1 0,0 0 0,0 0 0,-1 0 0,1 1 0,-1 0 0,-1 0 0,9 12 0,1 5 0,0 2 0,16 38 0,-21-40 0,2 0 0,0-1 0,20 27 0,11-5 0,-33-35 0,0 1 0,0 1 0,15 19 0,-24-28 0,0 1 0,0-1 0,0 0 0,0 1 0,0-1 0,0 1 0,0-1 0,-1 1 0,1-1 0,-1 1 0,0 0 0,0-1 0,0 1 0,0-1 0,0 1 0,-1 0 0,1-1 0,-1 1 0,0-1 0,1 1 0,-1-1 0,0 0 0,0 1 0,-1-1 0,1 0 0,0 0 0,-1 1 0,0-1 0,1 0 0,-3 2 0,-6 6 0,-1-1 0,0 0 0,0 0 0,-16 9 0,16-11 0,-1 1 0,0 0 0,0 1 0,-13 13 0,23-20 0,0 1 0,0-1 0,0 0 0,0 0 0,0 1 0,0-1 0,1 1 0,-1 0 0,1 0 0,0-1 0,0 1 0,0 0 0,0 0 0,0 0 0,1 0 0,-1 0 0,1 0 0,0 0 0,0 0 0,0 0 0,0 0 0,1 4 0,2 6 0,0 1 0,0 0 0,-2 0 0,0 0 0,0 0 0,-3 17 0,1 25 0,1-29 0,-1 0 0,-7 40 0,5-58 0,1 1 0,-1-1 0,0 0 0,-1 0 0,0-1 0,0 1 0,-1-1 0,0 0 0,0 0 0,-14 14 0,-37 28 0,40-36 0,0 0 0,-25 29 0,22-20 0,0-1 0,-27 23 0,34-35 0,0-1 0,0 0 0,-1-1 0,0 0 0,0-1 0,-18 6 0,13-6 0,6-3 0,0 0 0,0 1 0,1 0 0,0 0 0,0 2 0,1-1 0,0 1 0,-13 12 0,17-14 0,0 1 0,0-1 0,-1 0 0,0 0 0,0-1 0,0 0 0,0 0 0,0 0 0,-14 4 0,7-5 0,1-1 0,-1 0 0,0 0 0,-27-2 0,-68-3 0,32-1 0,-83 8 0,154-3 0,1 0 0,-1 0 0,1 1 0,0 0 0,0 0 0,0 0 0,0 0 0,0 1 0,-7 4 0,-41 37 0,3-2 0,40-35 0,0 1 0,0 0 0,-9 11 0,11-11 0,1-1 0,-1 1 0,0-2 0,-1 1 0,-12 7 0,-27 12 0,36-18 0,0 0 0,-1-1 0,0-1 0,-1 0 0,1-1 0,-1 0 0,0-1 0,0-1 0,-19 3 0,-5-7 0,27 1 0,-1 0 0,1 0 0,-18 3 0,26-2 0,0-1 0,0 1 0,0 0 0,0 0 0,0 0 0,1 1 0,-1-1 0,0 1 0,1-1 0,-1 1 0,1 0 0,0 0 0,-1 0 0,1 0 0,0 0 0,0 1 0,1-1 0,-3 4 0,-11 21 0,2 0 0,1 2 0,-10 34 0,20-59 0,0 1 0,0 0 0,0 0 0,-1-1 0,0 0 0,1 1 0,-2-1 0,1 0 0,0 0 0,-1-1 0,1 1 0,-1-1 0,0 0 0,-6 4 0,-3 3 0,8-5 0,1-1 0,-1 1 0,1 0 0,-6 10 0,7-12 0,1 1 0,0 0 0,-1-1 0,0 0 0,0 1 0,0-1 0,0-1 0,0 1 0,0 0 0,-1-1 0,0 1 0,1-1 0,-6 2 0,-4 0 0,1-1 0,-1 0 0,1-1 0,-20 0 0,23-2 0,-1 1 0,1 0 0,0 0 0,0 1 0,0 0 0,0 0 0,0 1 0,0 0 0,1 1 0,-10 5 0,9-2 0,1-1 0,0 1 0,1 1 0,-1-1 0,-8 13 0,11-13 0,-1 0 0,0 0 0,0-1 0,0 1 0,-1-1 0,0-1 0,-1 1 0,-8 4 0,-73 44 0,26-13 0,33-22 0,-45 38 0,17-12 0,50-39 0,-1-1 0,0 0 0,0 0 0,-1-1 0,1 0 0,-1-1 0,0 0 0,-15 2 0,-7 0 0,-45-1 0,44-3 0,-36 5 0,24-1 0,34-4 0,0 0 0,0 0 0,0 1 0,1 0 0,-1 0 0,0 2 0,1-1 0,0 1 0,-13 7 0,13-5 0,0 0 0,0-1 0,-1 0 0,1 0 0,-1-2 0,0 1 0,0-1 0,-14 1 0,1 2 0,18-4 0,-1 0 0,1 1 0,0 0 0,0 0 0,0 0 0,0 1 0,1 0 0,0 0 0,0 1 0,0-1 0,0 1 0,0 0 0,1 0 0,0 1 0,0-1 0,-3 7 0,3-5 0,0-1 0,0 0 0,-1 0 0,0 0 0,0 0 0,-1-1 0,1 0 0,-1 0 0,0 0 0,-1-1 0,1 0 0,-12 5 0,-21 2 0,-1-2 0,0-1 0,-1-2 0,-77 0 0,-20 4 0,-38 8 0,174-18 0,0 0 0,0 0 0,0 0 0,0 1 0,0-1 0,-1 0 0,1 1 0,0 0 0,0 0 0,0-1 0,0 1 0,1 0 0,-1 0 0,0 1 0,0-1 0,1 0 0,-1 1 0,0-1 0,1 1 0,-1-1 0,1 1 0,0 0 0,0-1 0,0 1 0,0 0 0,0 0 0,0 0 0,0 0 0,0 0 0,1 0 0,-1 0 0,1 0 0,-1 0 0,1 1 0,0-1 0,0 0 0,0 3 0,1 0 0,0 0 0,1 1 0,-1-1 0,1 0 0,0 0 0,0 0 0,0 0 0,1-1 0,0 1 0,0-1 0,0 1 0,1-1 0,-1 0 0,5 4 0,13 9 0,40 25 0,-38-27 0,0 1 0,24 22 0,-41-32 0,0 0 0,0 0 0,-1 0 0,0 1 0,0 0 0,-1 0 0,0 0 0,0 1 0,-1-1 0,0 1 0,4 13 0,-3 2 0,-1-1 0,0 36 0,-3-39 0,1-1 0,1 0 0,0 0 0,1 0 0,7 21 0,43 84 0,1 4 0,-48-108 0,-1 0 0,0 0 0,-2 0 0,0 0 0,0 25 0,-6 551 0,4-566 0,2 0 0,8 34 0,-6-36 0,-1-1 0,1 49 0,-5-72 0,0 0 0,0-1 0,0 1 0,-1 0 0,0 0 0,1 0 0,-1-1 0,0 1 0,0 0 0,0-1 0,-1 1 0,1-1 0,-1 1 0,1-1 0,-1 0 0,0 0 0,0 0 0,0 0 0,0 0 0,0 0 0,0 0 0,-1-1 0,1 1 0,0-1 0,-1 1 0,1-1 0,-1 0 0,0 0 0,1 0 0,-1 0 0,-5 0 0,-9 1 0,1 0 0,-1-1 0,0-1 0,-25-3 0,-7 1 0,46 1 0,0 1 0,1 1 0,-1-1 0,0 0 0,1 1 0,-1-1 0,1 1 0,-1 0 0,1 0 0,-1 0 0,1 0 0,-1 0 0,1 0 0,0 1 0,0-1 0,0 1 0,0-1 0,0 1 0,0 0 0,0 0 0,0 0 0,1 0 0,-3 4 0,1 1 0,1 1 0,-1-1 0,1 0 0,1 1 0,0-1 0,-1 13 0,-6 33 0,7-50 0,0 0 0,0 1 0,-1-1 0,1 0 0,-1 0 0,1 0 0,-1 0 0,0-1 0,0 1 0,-1 0 0,1-1 0,0 0 0,-4 3 0,-15 9 0,-1 0 0,0-2 0,-1-1 0,-37 13 0,0-12 0,47-10 0,1-1 0,0 2 0,-23 7 0,31-8 0,1-1 0,0 1 0,-1 0 0,1 0 0,0 0 0,0 0 0,1 0 0,-1 1 0,0-1 0,1 1 0,-1 0 0,1 0 0,0 0 0,0 0 0,0 0 0,1 0 0,-3 7 0,2-6 0,0 1 0,1-1 0,0 1 0,-1 0 0,2-1 0,-1 1 0,1 0 0,-1 0 0,2-1 0,-1 1 0,0 0 0,1 0 0,0 0 0,2 6 0,-2-8 0,1 1 0,0-1 0,0 0 0,0 0 0,0 0 0,0 0 0,1-1 0,-1 1 0,1-1 0,0 1 0,0-1 0,0 0 0,0 0 0,0 0 0,0 0 0,0-1 0,1 1 0,-1-1 0,6 1 0,17 8 0,0 1 0,-1 1 0,47 31 0,-51-29 0,0-1 0,1-1 0,1-1 0,0-1 0,37 11 0,-41-17 0,-11-3 0,1 1 0,0 0 0,-1 0 0,1 1 0,-1 0 0,0 0 0,0 1 0,0 0 0,10 8 0,-17-12 0,0 1 0,-1 0 0,1-1 0,-1 1 0,1 0 0,-1-1 0,0 1 0,1 0 0,-1 0 0,0-1 0,1 1 0,-1 0 0,0 0 0,0 0 0,0 0 0,0-1 0,0 1 0,0 0 0,0 0 0,0 0 0,0 0 0,0-1 0,0 1 0,0 0 0,0 0 0,-1 0 0,1-1 0,0 1 0,-1 0 0,1 0 0,-1-1 0,0 2 0,-22 23 0,9-11 0,13-12 0,-1-1 0,1 0 0,0 1 0,0-1 0,0 1 0,0-1 0,0 1 0,0 0 0,1 0 0,-1-1 0,0 1 0,1 0 0,0 0 0,-1 0 0,1-1 0,0 1 0,0 0 0,0 0 0,0 0 0,0 0 0,0 0 0,0-1 0,1 1 0,-1 0 0,1 0 0,-1 0 0,1-1 0,0 1 0,1 2 0,2 0 0,1 1 0,-1-1 0,1 1 0,0-1 0,0-1 0,1 1 0,6 3 0,-6-4 0,0 1 0,0 0 0,0 1 0,0-1 0,8 10 0,-9-7-85,0-1 0,0 1-1,-1 0 1,0 0 0,-1 1-1,1-1 1,-1 1 0,-1 0-1,0 0 1,0 0 0,0 0-1,-1 0 1,0 0 0,-1 0-1,0 10 1,-3 3-6741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37:37.177"/>
    </inkml:context>
    <inkml:brush xml:id="br0">
      <inkml:brushProperty name="width" value="0.025" units="cm"/>
      <inkml:brushProperty name="height" value="0.025" units="cm"/>
      <inkml:brushProperty name="color" value="#FF1919"/>
    </inkml:brush>
  </inkml:definitions>
  <inkml:trace contextRef="#ctx0" brushRef="#br0">8648 0 24575,'-11'7'0,"0"0"0,1 1 0,0 0 0,0 0 0,1 1 0,0 0 0,1 1 0,0 0 0,-10 16 0,14-18 0,1-1 0,0 1 0,1 0 0,-1 1 0,0 9 0,1-9 0,0 0 0,0 0 0,-6 13 0,7-19 0,-1 0 0,1 0 0,-1-1 0,0 1 0,0-1 0,0 1 0,0-1 0,0 0 0,0 0 0,-1 0 0,1 0 0,-1 0 0,0-1 0,-4 3 0,-19 9 0,0-2 0,-1-1 0,-1-1 0,1-1 0,-1-1 0,-1-2 0,-35 3 0,-95 7 0,-42 0 0,195-15 0,1 0 0,-1 0 0,1 1 0,-1 0 0,1 0 0,-1 0 0,1 0 0,-11 5 0,14-4 0,-1-1 0,1 1 0,0-1 0,0 1 0,-1 0 0,1 0 0,1 0 0,-1 1 0,0-1 0,1 0 0,-1 1 0,1-1 0,-1 0 0,1 1 0,0 0 0,0-1 0,0 1 0,1 0 0,-1 0 0,0 2 0,-5 29 0,-13 96 0,18-115 0,0 0 0,2 0 0,0-1 0,0 1 0,1 0 0,7 24 0,-7-34 0,-1 0 0,-1 0 0,1 0 0,-1 0 0,1 0 0,-1 1 0,-1-1 0,1 0 0,-1 0 0,0 0 0,0 0 0,-1 0 0,1 0 0,-4 7 0,-4 7 0,-1-1 0,-16 24 0,1-4 0,19-28 0,0 0 0,-1-1 0,-1 0 0,0 0 0,0-1 0,0 0 0,-1-1 0,0 0 0,-1 0 0,1-1 0,-1 0 0,-1 0 0,-14 5 0,15-7 0,0 1 0,0 0 0,1 0 0,0 1 0,0 0 0,-8 8 0,14-11 0,0 1 0,0-1 0,0 0 0,1 1 0,-1 0 0,1-1 0,0 1 0,0 0 0,0 0 0,1 0 0,0 0 0,-1 1 0,1-1 0,1 0 0,-1 0 0,1 1 0,-1-1 0,2 5 0,0 7 0,1 0 0,1-1 0,0 1 0,1-1 0,1 0 0,0 0 0,1 0 0,1-1 0,14 24 0,-20-37 0,0 0 0,-1 0 0,1 0 0,-1 0 0,1 0 0,-1 0 0,0 0 0,0 0 0,1 0 0,-1 0 0,0 0 0,0 0 0,0 1 0,0-1 0,0 0 0,0 0 0,0 0 0,0 0 0,-1 0 0,1 0 0,0 0 0,-1 0 0,1 0 0,-1 0 0,1 0 0,-1 0 0,1 0 0,-1 0 0,1 0 0,-1-1 0,0 1 0,0 0 0,1 0 0,-1-1 0,0 1 0,0 0 0,0-1 0,0 1 0,0-1 0,0 1 0,0-1 0,0 0 0,0 1 0,-1-1 0,-8 4 0,0-1 0,0-1 0,-19 3 0,17-2 0,-28 2 0,0-1 0,-48-2 0,-14 1 0,98-3 0,1 1 0,-1-1 0,0 1 0,0 0 0,0 0 0,1 0 0,-1 1 0,0-1 0,1 1 0,-4 2 0,6-3 0,0 0 0,0 0 0,0-1 0,0 1 0,1 0 0,-1 0 0,0 0 0,0 0 0,1 0 0,-1 0 0,1 0 0,-1 0 0,1 0 0,-1 1 0,1-1 0,0 0 0,-1 0 0,1 0 0,0 1 0,0-1 0,0 0 0,0 0 0,0 0 0,0 1 0,0-1 0,1 0 0,-1 0 0,0 0 0,1 0 0,-1 1 0,1-1 0,-1 0 0,1 0 0,-1 0 0,1 0 0,1 1 0,2 4 0,1 0 0,-1-1 0,1 0 0,0 0 0,0 0 0,7 4 0,-8-7 0,0 1 0,0 0 0,0 0 0,0 1 0,-1-1 0,0 1 0,0 0 0,0 0 0,0 0 0,0 0 0,-1 0 0,1 0 0,-1 1 0,0 0 0,1 5 0,0 6 0,0 0 0,-2 1 0,1 22 0,-2-34 0,0 0 0,-1 0 0,1 0 0,-1 0 0,0 0 0,-1 0 0,1 0 0,-1 0 0,0-1 0,0 1 0,0 0 0,-1-1 0,1 0 0,-1 1 0,-4 3 0,5-6 0,-11 9 0,1 1 0,0 1 0,1-1 0,0 2 0,1 0 0,0 0 0,2 1 0,-8 15 0,6-5 0,5-11 0,-1 0 0,0 0 0,-15 22 0,17-31 0,1-1 0,-1 0 0,0 0 0,0 0 0,0-1 0,0 1 0,-1-1 0,1 0 0,-1 0 0,0-1 0,0 0 0,0 1 0,0-1 0,-6 1 0,-51 7 0,47-9 0,0 1 0,1 1 0,-19 5 0,28-6 0,1-1 0,0 1 0,0 0 0,0 1 0,0-1 0,0 1 0,1-1 0,-1 1 0,1 0 0,0 0 0,0 1 0,0-1 0,0 1 0,0-1 0,-2 5 0,0 3 0,0 1 0,1-1 0,-5 22 0,6-20 0,-1-1 0,-9 23 0,11-31 0,0 0 0,-1 0 0,1-1 0,-1 1 0,1-1 0,-1 0 0,0 0 0,0 0 0,-1 0 0,1 0 0,-1-1 0,-6 4 0,-5 1 0,0-1 0,-1-1 0,-25 6 0,25-7 0,0 0 0,-28 12 0,38-13 0,1 0 0,0 0 0,0 1 0,0-1 0,0 1 0,1 0 0,-1 0 0,1 1 0,0-1 0,0 1 0,-5 8 0,-28 36 0,30-41 0,0-1 0,1 1 0,1 0 0,-1 1 0,1-1 0,-8 19 0,12-24 0,0 0 0,0 0 0,0 0 0,0 1 0,1-1 0,-1 0 0,1 1 0,0-1 0,0 0 0,0 0 0,0 1 0,1-1 0,-1 0 0,1 1 0,0-1 0,0 0 0,2 5 0,0-3 0,0-1 0,1 1 0,-1-1 0,1 0 0,0 0 0,0 0 0,1 0 0,-1-1 0,9 6 0,12 4 0,-1 0 0,2-2 0,30 10 0,-30-12 0,0 2 0,-1 0 0,25 15 0,-50-26 0,1 1 0,0-1 0,0 1 0,0 0 0,0-1 0,-1 1 0,1 0 0,0-1 0,-1 1 0,1 0 0,-1 0 0,1 0 0,0-1 0,-1 1 0,0 0 0,1 0 0,-1 0 0,0 0 0,1 0 0,-1 0 0,0 0 0,0 0 0,0 0 0,0 0 0,0 0 0,0 0 0,0 0 0,0 0 0,0 0 0,0 0 0,0 0 0,-1 0 0,1 0 0,0-1 0,-1 1 0,1 0 0,-1 0 0,1 0 0,-1 0 0,1 0 0,-1-1 0,0 1 0,-1 1 0,1 0 0,0 0 0,0 0 0,0 0 0,0 0 0,0 0 0,0 0 0,0 0 0,1 0 0,-1 0 0,1 0 0,-1 0 0,1 1 0,0 1 0,13 56 0,-9-51 0,-2 0 0,1-1 0,-1 1 0,-1 0 0,0 1 0,0-1 0,0 0 0,-1 0 0,-1 0 0,-1 13 0,1-20 0,0 0 0,0 0 0,0 0 0,0 0 0,0 0 0,-1 0 0,1 0 0,-1 0 0,1-1 0,-1 1 0,0 0 0,1-1 0,-1 0 0,0 1 0,-3 1 0,-38 15 0,36-16 0,1 0 0,-1 1 0,1 0 0,0 0 0,0 0 0,-10 8 0,15-10 0,-1 1 0,1-1 0,0 1 0,0 0 0,-1 0 0,2-1 0,-1 1 0,0 0 0,0 0 0,0 0 0,1 0 0,-1 0 0,1 0 0,0 0 0,-1 0 0,1 0 0,0 0 0,0 0 0,0 0 0,1 0 0,-1 0 0,0 0 0,1 0 0,-1 0 0,1 0 0,0 0 0,1 2 0,0 1 0,1-1 0,-1 0 0,1 0 0,0 0 0,0 0 0,0-1 0,0 1 0,0-1 0,1 0 0,0 0 0,4 3 0,4 4 0,-11-10 0,-1 0 0,0 0 0,0 0 0,1 0 0,-1 1 0,0-1 0,0 0 0,0 0 0,1 0 0,-1 1 0,0-1 0,0 0 0,0 0 0,0 1 0,1-1 0,-1 0 0,0 0 0,0 1 0,0-1 0,0 0 0,0 1 0,0-1 0,0 0 0,0 0 0,0 1 0,0-1 0,0 0 0,0 1 0,0-1 0,0 0 0,0 0 0,0 1 0,0-1 0,0 0 0,0 1 0,-1-1 0,-11 7 0,-23 2 0,31-8 0,-9 1 0,0 1 0,0 0 0,0 1 0,-14 6 0,20-6 0,1 0 0,0 0 0,-1 0 0,2 1 0,-1 0 0,0 0 0,1 0 0,0 1 0,-5 6 0,1 0 0,0-1 0,-1-1 0,-1 0 0,0 0 0,0-1 0,-1 0 0,0-1 0,0-1 0,-1 0 0,0 0 0,0-1 0,0-1 0,-1 0 0,0-1 0,0-1 0,-18 3 0,29-6 0,-1 1 0,1-1 0,0 1 0,-1 0 0,1 0 0,0 0 0,0 1 0,0-1 0,-5 4 0,8-5 0,-1 0 0,1 1 0,0-1 0,-1 1 0,1-1 0,0 1 0,-1-1 0,1 1 0,0-1 0,0 1 0,0-1 0,0 1 0,0-1 0,-1 1 0,1-1 0,0 1 0,0-1 0,0 1 0,0 0 0,0-1 0,1 1 0,-1 0 0,11 19 0,-1-9 0,0 0 0,1-1 0,1 0 0,0-1 0,0-1 0,16 10 0,18 12 0,-45-29 0,0 0 0,0 0 0,1 0 0,-1 1 0,0-1 0,0 1 0,0-1 0,0 1 0,0-1 0,-1 1 0,1 0 0,0-1 0,-1 1 0,1 0 0,-1-1 0,0 1 0,0 0 0,1 0 0,-1 0 0,0-1 0,0 1 0,-1 0 0,1 3 0,-16 46 0,5-17 0,5 11 0,1 1 0,3 0 0,1-1 0,7 58 0,-5-97 0,-1 1 0,2 0 0,-1-1 0,1 1 0,0-1 0,0 1 0,1-1 0,0 0 0,0 0 0,0 0 0,1-1 0,0 1 0,7 7 0,2-1 0,0 0 0,1-1 0,26 16 0,-9-7 0,-26-16 0,1 0 0,-1 0 0,0 1 0,8 8 0,-12-12 0,0-1 0,-1 1 0,1 0 0,0 0 0,-1 0 0,1 0 0,-1-1 0,1 1 0,-1 0 0,0 0 0,1 0 0,-1 0 0,0 0 0,0 0 0,1 0 0,-1 0 0,0 0 0,0 0 0,0 0 0,0 0 0,0 0 0,-1 0 0,1 0 0,0 0 0,0 0 0,-1 0 0,1 0 0,0 0 0,-1 0 0,1 0 0,-1 0 0,1 0 0,-1 0 0,0-1 0,1 1 0,-1 0 0,0 0 0,0-1 0,-1 2 0,0 0 0,-1 0 0,1 0 0,-1 0 0,1 1 0,0-1 0,0 1 0,0-1 0,0 1 0,1 0 0,-1 0 0,1 0 0,-1 0 0,1 0 0,0 0 0,0 0 0,1 0 0,-1 0 0,1 1 0,-1-1 0,1 0 0,0 0 0,0 1 0,0-1 0,1 0 0,-1 0 0,1 1 0,0-1 0,0 0 0,0 0 0,0 0 0,0 0 0,1 0 0,-1 0 0,5 4 0,5 11 0,2-1 0,0-1 0,1-1 0,22 20 0,-14-14 0,-8-6 0,0 0 0,-1 0 0,14 22 0,-24-33 0,-1 0 0,1 0 0,-1 1 0,0-1 0,0 0 0,-1 1 0,1-1 0,-1 1 0,0 0 0,0 0 0,-1-1 0,1 1 0,-1 0 0,0 0 0,-1-1 0,1 1 0,-1 0 0,0 0 0,-2 7 0,-12 20 0,8-19 0,1 1 0,-8 23 0,13-34 0,1 0 0,-1 0 0,0 0 0,1 0 0,0 0 0,-1 1 0,1-1 0,1 0 0,-1 0 0,0 0 0,1 1 0,-1-1 0,1 0 0,0 0 0,0 0 0,0 0 0,3 4 0,6 7 0,1-2 0,0 0 0,1 0 0,17 12 0,-15-11 0,1 0 0,21 26 0,-32-34 0,0 0 0,-1 1 0,1-1 0,-2 1 0,1 0 0,0-1 0,-1 1 0,0 1 0,-1-1 0,1 0 0,-1 0 0,1 10 0,-8 49 0,4-53 0,1 1 0,0-1 0,0 0 0,3 21 0,1 5 0,-2-26 0,0 0 0,1 0 0,0 1 0,7 20 0,-8-30 0,1 0 0,-1 0 0,1 0 0,-1-1 0,1 1 0,0 0 0,0-1 0,0 1 0,1-1 0,-1 1 0,1-1 0,-1 0 0,1 0 0,0 0 0,-1-1 0,1 1 0,0-1 0,0 1 0,0-1 0,0 0 0,1 0 0,4 0 0,2 1 0,-5-1 0,-1-1 0,1 1 0,-1 0 0,0 0 0,1 0 0,-1 0 0,0 1 0,0 0 0,0 0 0,0 0 0,0 0 0,0 1 0,-1-1 0,1 1 0,-1 0 0,1 0 0,3 5 0,0 0 0,0 0 0,1-1 0,0 0 0,0 0 0,1-1 0,18 11 0,-15-11 0,-1 2 0,1 0 0,17 17 0,-29-25 0,16 16 0,0 0 0,33 24 0,-42-35 0,1-1 0,0 0 0,0 0 0,0-1 0,0 0 0,1 0 0,-1-1 0,1 0 0,-1 0 0,13 0 0,61-2 0,-79-1 0,-8 2 0,4-1 0,0 1 0,1-1 0,-1 0 0,0 1 0,0-1 0,1 1 0,-1-1 0,0 1 0,1 0 0,-1-1 0,1 1 0,-1 0 0,0-1 0,1 1 0,0 0 0,-1 0 0,1-1 0,-1 1 0,1 0 0,0 0 0,0 0 0,-1-1 0,1 3 0,-21 134 0,20-133 0,-1 0 0,1-1 0,-1 1 0,0 0 0,-1-1 0,1 1 0,-1-1 0,1 0 0,-1 0 0,0 0 0,0 0 0,0 0 0,-1 0 0,1-1 0,0 0 0,-1 0 0,0 0 0,0 0 0,-7 2 0,-22 15 0,32-18 0,0 1 0,0-1 0,0 0 0,0 1 0,0-1 0,0 1 0,0 0 0,0-1 0,1 1 0,-1 0 0,1-1 0,-1 1 0,1 0 0,0 0 0,0 0 0,-1-1 0,1 1 0,0 0 0,1 0 0,-1-1 0,0 1 0,0 0 0,1 0 0,-1-1 0,1 1 0,1 3 0,-1-2 0,0 0 0,0 0 0,-1 0 0,1 0 0,-1 0 0,0 0 0,0-1 0,0 1 0,0 0 0,0 0 0,-1 0 0,1 0 0,-1 0 0,-1 4 0,-32 44 0,26-40 0,0 0 0,0 1 0,-9 21 0,12-21 0,2 0 0,0 1 0,0-1 0,1 1 0,1-1 0,0 1 0,0 0 0,1 0 0,1-1 0,0 1 0,1 0 0,1-1 0,0 0 0,0 1 0,1-1 0,1 0 0,0-1 0,0 1 0,1-1 0,1 0 0,0 0 0,12 14 0,10 8 0,-14-17 0,-1 0 0,-1 1 0,17 28 0,-30-43 0,1-1 0,0 1 0,-1 0 0,1 0 0,-1-1 0,1 1 0,-1 0 0,0 0 0,0 0 0,0 0 0,0-1 0,0 1 0,0 0 0,-1 0 0,1 0 0,-1 0 0,1-1 0,-1 1 0,1 0 0,-1 0 0,-1 1 0,-28 35 0,7-10 0,19-20 0,0 0 0,1 0 0,0 0 0,0 1 0,1-1 0,0 1 0,0-1 0,1 1 0,0 0 0,0 0 0,1 10 0,3 10 0,0 0 0,9 30 0,-2-8 0,1 5 0,-6-35 0,0 1 0,-2 1 0,0-1 0,-2 0 0,0 1 0,-1-1 0,-2 1 0,-4 23 0,-2-14 0,-25 56 0,3-7 0,20-43 0,8-30 0,1-1 0,-1 0 0,0 0 0,0 0 0,-1 0 0,0 0 0,0 0 0,-1-1 0,0 0 0,0 1 0,-8 9 0,3-8 0,0 0 0,0-1 0,0 0 0,-1 0 0,0-1 0,0 0 0,0 0 0,-1-2 0,0 1 0,0-1 0,0-1 0,-19 4 0,-59 6 0,0-3 0,-142-4 0,124-8 0,-162 5 0,258-3 0,0 1 0,0 1 0,0 0 0,1 0 0,-1 1 0,0 1 0,-12 5 0,19-6 0,0-1 0,0 1 0,0 0 0,0 0 0,1 0 0,-1 0 0,1 1 0,0-1 0,0 1 0,0 0 0,0 0 0,1 0 0,0 0 0,0 0 0,0 1 0,0-1 0,1 0 0,-1 1 0,0 7 0,1 1 0,0-1 0,1 1 0,1-1 0,0 1 0,0 0 0,1-1 0,1 0 0,7 21 0,-4-13 0,6 43 0,-6 60 0,-7-105 0,0-1 0,-1 1 0,-1-1 0,-9 34 0,9-46 0,1 0 0,-1 0 0,1 0 0,-1 0 0,-1 0 0,1-1 0,-1 1 0,0-1 0,0 0 0,0 0 0,0-1 0,-1 1 0,1-1 0,-1 0 0,0 0 0,0 0 0,0-1 0,-10 4 0,-8 1 0,0-2 0,0 0 0,-30 2 0,8-1 0,-35 4 0,-159-4 0,223-6 0,10 0 0,-1 0 0,1 0 0,-1 1 0,1 0 0,-12 3 0,15-3 0,1 0 0,-1 1 0,0-1 0,1 1 0,-1-1 0,0 1 0,1 0 0,0 0 0,-1 0 0,1 0 0,0 0 0,0 1 0,0-1 0,-2 4 0,2-1 0,-1-1 0,-1 0 0,1 0 0,-1 0 0,0 0 0,0 0 0,0-1 0,0 0 0,0 0 0,-1 0 0,0 0 0,1-1 0,-1 1 0,0-1 0,0-1 0,0 1 0,-7 1 0,-7-1 0,1 0 0,-1-1 0,-31-2 0,-15 0 0,59 2 0,0 0 0,1 0 0,-1 0 0,1 1 0,0 0 0,0 0 0,-1 0 0,1 1 0,0-1 0,1 1 0,-1 0 0,1 1 0,-1-1 0,1 1 0,0 0 0,0 0 0,-5 8 0,-5 7 0,2 1 0,0 0 0,-10 23 0,-9 16 0,27-54 0,0 1 0,0-1 0,-1 0 0,0 0 0,0 0 0,-1-1 0,1 0 0,-1 0 0,0 0 0,0-1 0,0 0 0,0 0 0,0 0 0,-1-1 0,-10 3 0,-14 5 0,28-9 0,-1 1 0,1 0 0,-1-1 0,1 1 0,-1 0 0,1 0 0,0 1 0,0-1 0,0 1 0,0 0 0,0-1 0,1 1 0,-1 0 0,1 1 0,0-1 0,0 0 0,0 1 0,-2 4 0,1 2 0,1 0 0,0-1 0,1 1 0,0 0 0,0 15 0,1-14 0,0 1 0,-1-1 0,-1 0 0,-4 18 0,5-26 0,-1 0 0,1 0 0,-1 0 0,0 0 0,0 0 0,0 0 0,-1-1 0,1 1 0,-1-1 0,1 0 0,-1 1 0,0-1 0,-5 3 0,-49 21 0,32-15 0,12-5 0,0 1 0,1 0 0,0 0 0,-12 11 0,19-14 0,0 0 0,1 1 0,0-1 0,0 1 0,0 0 0,1 0 0,-1 0 0,1 1 0,0-1 0,1 1 0,0 0 0,-3 7 0,-5 35 0,1 2 0,-1 51 0,5-48 0,4-48 0,1 0 0,-1 0 0,-1 1 0,1-2 0,-1 1 0,0 0 0,0 0 0,0-1 0,0 1 0,-1-1 0,0 1 0,0-1 0,0 0 0,-1 0 0,1-1 0,-1 1 0,-8 6 0,-3-1 0,0 0 0,0-1 0,0-1 0,-18 6 0,-29 14 0,59-25 0,0-1 0,0 1 0,0 0 0,1 0 0,-1 1 0,0-1 0,1 0 0,0 1 0,0-1 0,0 1 0,0 0 0,0 0 0,0 0 0,-2 5 0,2-1 0,0 0 0,1 1 0,-1-1 0,1 14 0,1-15 0,0-1 0,-1 1 0,0 0 0,0-1 0,0 1 0,0-1 0,-1 1 0,0-1 0,0 0 0,0 1 0,-6 7 0,-3 2 0,6-10 0,1 0 0,0 1 0,0-1 0,0 1 0,1 0 0,0 0 0,0 1 0,1-1 0,-4 13 0,4-14 0,1 0 0,-1 0 0,0-1 0,0 1 0,-1-1 0,1 1 0,-1-1 0,0 0 0,0 0 0,0 0 0,-1 0 0,0-1 0,1 1 0,-1-1 0,0 0 0,-1 0 0,1 0 0,0-1 0,-1 0 0,-6 3 0,-10 3 0,-1-1 0,1-1 0,-30 4 0,43-9 0,-46 9 0,-19 2 0,0 4 0,-103 36 0,142-40 0,-1-1 0,-71 12 0,102-22 0,0 0 0,0 0 0,0 1 0,0-1 0,0 1 0,0 0 0,1-1 0,-1 2 0,1-1 0,-1 0 0,1 1 0,0 0 0,0-1 0,0 1 0,0 1 0,0-1 0,-4 7 0,0 4 0,-1 1 0,2-1 0,-8 24 0,10-26 0,0 0 0,-1 0 0,0-1 0,-1 0 0,-9 15 0,4-14 0,-1-1 0,0-1 0,0 0 0,-1-1 0,0 0 0,-18 9 0,14-9 0,0 2 0,1 0 0,-18 16 0,29-23 0,1 1 0,-1 0 0,1 0 0,0 0 0,1 1 0,-1-1 0,1 1 0,0 0 0,0 0 0,1 0 0,0 0 0,0 1 0,-2 10 0,2 18 0,2-28 0,-1 1 0,1-1 0,-1 0 0,-1 0 0,1 0 0,-3 8 0,2-13 0,1 0 0,0 0 0,0 0 0,-1 1 0,1-1 0,-1 0 0,0-1 0,0 1 0,0 0 0,0-1 0,0 1 0,0-1 0,0 1 0,0-1 0,0 0 0,-1 0 0,1 0 0,0 0 0,-1 0 0,1-1 0,-5 2 0,0-1 0,-1 0 0,1 1 0,0 0 0,0 0 0,0 1 0,1 0 0,-1 0 0,1 1 0,-1 0 0,1 0 0,0 0 0,1 1 0,-1-1 0,1 1 0,-9 11 0,7-7 0,0-1 0,-1 0 0,0-1 0,0 0 0,-1 0 0,1 0 0,-1-1 0,-1-1 0,1 0 0,-1 0 0,0-1 0,-1 0 0,1 0 0,0-1 0,-1-1 0,0 0 0,0 0 0,1-1 0,-15 0 0,-227-7 0,247 7 0,0-1 0,0 1 0,0-1 0,0 1 0,1 1 0,-1-1 0,0 1 0,1-1 0,-1 1 0,1 1 0,0-1 0,0 1 0,0-1 0,0 1 0,0 0 0,-6 7 0,-8 4 0,9-7 0,0-1 0,-1-1 0,0 0 0,0 0 0,0-1 0,-1 0 0,0-1 0,1 0 0,-1-1 0,-21 2 0,-11-2 0,-65-4 0,52 0 0,-6 0 0,-219 3 0,242 4 0,-44 10 0,43-7 0,28-4 0,0-1 0,0 2 0,0-1 0,-14 9 0,15-7 0,1-1 0,-1 0 0,1-1 0,-1 0 0,-1-1 0,-18 3 0,-183-2 0,55-3 0,132 5 0,25-6 0,0 0 0,1 1 0,-1-1 0,1 0 0,-1 1 0,0-1 0,1 1 0,-1-1 0,1 1 0,-1 0 0,1-1 0,0 1 0,-1-1 0,1 1 0,0 0 0,-1-1 0,1 1 0,0 0 0,0-1 0,-1 2 0,1 0 0,1 1 0,-1-1 0,1 0 0,-1 1 0,1-1 0,0 0 0,0 1 0,0-1 0,0 0 0,0 0 0,0 0 0,1 0 0,-1 0 0,1 0 0,3 3 0,10 12 0,4 4 0,32 47 0,-47-62 0,0 1 0,0 0 0,-1 0 0,1 0 0,-2 0 0,1 1 0,-1-1 0,0 1 0,-1-1 0,0 1 0,0 0 0,0 10 0,-2-15 0,1 1 0,-1 0 0,0-1 0,0 1 0,0-1 0,0 0 0,-1 1 0,1-1 0,-1 0 0,0 0 0,0 0 0,0 0 0,0 0 0,-1 0 0,1 0 0,-1-1 0,0 1 0,1-1 0,-1 0 0,0 0 0,0 0 0,-1 0 0,1-1 0,0 1 0,-1-1 0,1 0 0,0 0 0,-1 0 0,-6 1 0,-10 1 0,0-1 0,0 0 0,0-2 0,-23-2 0,30 2 0,3-1 0,0 1 0,0 1 0,0 0 0,1 0 0,-20 5 0,28-6 0,-1 1 0,0-1 0,1 1 0,-1-1 0,1 1 0,-1 0 0,1 0 0,-1-1 0,1 1 0,-1 0 0,1 0 0,0 1 0,0-1 0,-1 0 0,1 0 0,0 0 0,0 1 0,0-1 0,0 1 0,1-1 0,-1 1 0,0-1 0,0 1 0,1-1 0,-1 1 0,1 0 0,0-1 0,-1 1 0,1 0 0,0-1 0,0 1 0,0 0 0,0-1 0,0 1 0,1 0 0,-1-1 0,0 1 0,1 0 0,-1-1 0,1 1 0,0 0 0,1 1 0,7 14 0,6 14 0,-15-30 0,1 1 0,-1-1 0,1 1 0,-1-1 0,0 1 0,0-1 0,0 0 0,0 1 0,0-1 0,0 1 0,0-1 0,-1 1 0,1-1 0,0 0 0,-1 1 0,1-1 0,-1 1 0,1-1 0,-1 0 0,-1 2 0,-4 6 0,0 1 0,1 0 0,0 0 0,1 0 0,0 1 0,0-1 0,1 1 0,1 0 0,0 0 0,-2 17 0,2-20 0,0-1 0,-1 1 0,0-1 0,0 1 0,0-1 0,-1 0 0,-1-1 0,1 1 0,-1-1 0,0 1 0,0-1 0,-1-1 0,-12 11 0,10-10 0,1 1 0,0 0 0,0 1 0,1 0 0,0 0 0,0 0 0,1 1 0,-9 16 0,13-21 0,0 0 0,1 0 0,-1 0 0,0 0 0,1 0 0,0 0 0,0 0 0,0 0 0,1 0 0,1 8 0,1 9 0,-3-20 0,0 0 0,0 0 0,0-1 0,0 1 0,0 0 0,0 0 0,0 0 0,0-1 0,0 1 0,-1 0 0,1 0 0,0-1 0,-1 1 0,1 0 0,0 0 0,-1-1 0,1 1 0,-1 0 0,1-1 0,-1 1 0,1-1 0,-1 1 0,0-1 0,1 1 0,-1-1 0,0 1 0,1-1 0,-1 0 0,0 1 0,0-1 0,-31 7 0,30-8 0,-1 1 0,1 1 0,-1-1 0,1 0 0,-1 0 0,1 1 0,0 0 0,-1-1 0,1 1 0,0 0 0,0 0 0,-1 0 0,1 0 0,0 1 0,0-1 0,-3 3 0,5-3 0,-1 0 0,1 0 0,0 0 0,0-1 0,0 1 0,0 0 0,0 0 0,0 0 0,0 0 0,0-1 0,0 1 0,0 0 0,0 0 0,0 0 0,0 0 0,1-1 0,-1 1 0,0 0 0,1 0 0,-1-1 0,1 1 0,-1 0 0,1-1 0,-1 1 0,1 0 0,-1-1 0,1 1 0,-1 0 0,1-1 0,0 1 0,-1-1 0,1 0 0,0 1 0,0-1 0,-1 1 0,1-1 0,0 0 0,0 0 0,0 1 0,0-1 0,1 0 0,36 10 0,-35-9 0,4-1 0,0 2 0,0-1 0,0 1 0,0 0 0,-1 0 0,9 4 0,-13-5 0,0 1 0,-1-1 0,1 0 0,0 1 0,-1-1 0,1 0 0,-1 1 0,0 0 0,0-1 0,1 1 0,-1 0 0,0 0 0,0 0 0,-1 0 0,1-1 0,0 1 0,-1 0 0,1 0 0,-1 1 0,0-1 0,1 0 0,-1 0 0,0 0 0,0 0 0,0 0 0,-1 3 0,0-2 0,1 0 0,-1 0 0,1-1 0,-1 1 0,0 0 0,0-1 0,0 1 0,-1-1 0,1 1 0,0-1 0,-1 1 0,0-1 0,1 0 0,-1 0 0,0 0 0,0 0 0,0 0 0,-1 0 0,1-1 0,0 1 0,-1-1 0,1 1 0,-1-1 0,1 0 0,-1 0 0,-4 1 0,-8 1 0,1 0 0,-1-1 0,0 0 0,-16-1 0,-21 3 0,41-2 0,-2 0 0,0 0 0,1 1 0,-1 1 0,1 0 0,0 0 0,0 1 0,-13 8 0,10-4 0,0-1 0,0-1 0,-1-1 0,-27 8 0,40-12 0,-1 0 0,0-1 0,1 1 0,0 0 0,-1 1 0,1-1 0,0 1 0,0-1 0,0 1 0,-3 4 0,4-4 0,-1 0 0,0 0 0,0 0 0,-1-1 0,1 1 0,0-1 0,-1 0 0,1 0 0,-6 3 0,-40 4-1365,24-8-5461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38:08.511"/>
    </inkml:context>
    <inkml:brush xml:id="br0">
      <inkml:brushProperty name="width" value="0.025" units="cm"/>
      <inkml:brushProperty name="height" value="0.025" units="cm"/>
      <inkml:brushProperty name="color" value="#FF1919"/>
    </inkml:brush>
  </inkml:definitions>
  <inkml:trace contextRef="#ctx0" brushRef="#br0">4515 0 24575,'-1'0'0,"0"1"0,0-1 0,0 0 0,0 1 0,0-1 0,0 1 0,0-1 0,0 1 0,0-1 0,0 1 0,0 0 0,0 0 0,1-1 0,-1 1 0,0 0 0,0 0 0,1 0 0,-1 0 0,0 0 0,1 0 0,-1 0 0,1 0 0,0 0 0,-1 0 0,1 0 0,0 0 0,-1 1 0,-5 35 0,5-34 0,-2 27 0,3-16 0,-2 1 0,0-1 0,-8 27 0,9-36 0,-1-1 0,0-1 0,0 1 0,0 0 0,0 0 0,0-1 0,-1 1 0,0-1 0,0 0 0,0 1 0,0-1 0,0-1 0,0 1 0,-1 0 0,0-1 0,1 0 0,-8 3 0,-56 17 0,53-19 0,-1 1 0,1 1 0,0 0 0,-26 14 0,2 7 0,17-12 0,-38 20 0,56-33 0,0 1 0,-1-1 0,1 1 0,0 0 0,0 0 0,0 0 0,0 0 0,0 1 0,1-1 0,-1 1 0,1 0 0,0 0 0,-1 0 0,1 0 0,1 0 0,-1 0 0,0 0 0,1 1 0,-1-1 0,1 1 0,0-1 0,0 1 0,1-1 0,-1 6 0,1-4 0,0-1 0,1 1 0,0 0 0,0-1 0,0 1 0,1-1 0,-1 1 0,1-1 0,0 0 0,0 0 0,1 0 0,-1 0 0,1 0 0,0 0 0,0 0 0,0-1 0,1 0 0,6 6 0,28 21 0,-11-9 0,38 37 0,-58-50 0,1 1 0,-1 0 0,-1 0 0,1 0 0,-2 1 0,1 0 0,-1 0 0,6 19 0,-10-23 0,0-1 0,0 1 0,-1 0 0,1 0 0,-1 0 0,0 0 0,-1-1 0,0 1 0,1 0 0,-2 0 0,1-1 0,-1 1 0,0-1 0,0 1 0,0-1 0,-1 0 0,0 0 0,0 0 0,0 0 0,-1 0 0,-7 7 0,3-3 0,-1-1 0,0 1 0,0-2 0,-1 1 0,0-1 0,-1-1 0,1 0 0,-1 0 0,-18 5 0,-36 7 0,53-15 0,-1-1 0,1 1 0,0 1 0,1 0 0,-1 1 0,1 0 0,-1 1 0,2 0 0,-1 1 0,1 0 0,-14 12 0,20-15 0,0 0 0,0 1 0,0-1 0,0 1 0,1 0 0,0 0 0,0 0 0,0 0 0,1 0 0,0 1 0,-1-1 0,2 1 0,-1-1 0,-1 10 0,3-10 0,1 0 0,-1 0 0,1-1 0,-1 1 0,1 0 0,1-1 0,-1 1 0,1-1 0,0 1 0,0-1 0,0 0 0,0 0 0,1 0 0,-1 0 0,1 0 0,0 0 0,0-1 0,6 5 0,0 0 0,1 0 0,0-1 0,1 0 0,22 10 0,-22-11 0,0 0 0,0 0 0,0 1 0,-1 1 0,10 8 0,25 25 0,71 49 0,-113-87 0,1-1 0,-1 1 0,0 0 0,0 0 0,0 0 0,0 0 0,0 0 0,-1 0 0,0 1 0,1 0 0,-1-1 0,-1 1 0,1 0 0,1 5 0,-1-1 0,-1 0 0,0 0 0,-1 1 0,0-1 0,0 0 0,-2 10 0,2-7 0,1 1 0,-1-1 0,2 0 0,0 1 0,0-1 0,1 0 0,4 12 0,-2-8 0,0 0 0,3 30 0,-7 112 0,0-1 0,0-145 0,1-1 0,1 1 0,0-1 0,0 0 0,1 0 0,0 0 0,1 0 0,0-1 0,0 1 0,1-1 0,0-1 0,1 1 0,0-1 0,0 0 0,15 11 0,8 6 0,2-2 0,63 35 0,-91-56 0,7 4 0,0 1 0,0 0 0,-1 1 0,0 0 0,0 1 0,-1 0 0,0 0 0,-1 1 0,0 0 0,0 1 0,-1-1 0,0 1 0,-1 1 0,-1-1 0,1 1 0,-2 0 0,0 1 0,3 16 0,-3-18 0,0-1 0,0 1 0,1-1 0,0 0 0,1 0 0,0-1 0,11 14 0,58 57 0,-64-69 0,35 28 0,-31-27 0,1 1 0,24 27 0,-37-36 0,0-1 0,0 1 0,-1 0 0,1 0 0,-1 0 0,0 0 0,0 0 0,-1 0 0,1 0 0,-1 1 0,0-1 0,0 1 0,0-1 0,-1 1 0,1-1 0,-1 1 0,-1 6 0,1-8 0,-1 0 0,0 0 0,0 0 0,0 0 0,-1 0 0,1 0 0,-1 0 0,1 0 0,-1-1 0,0 1 0,0-1 0,0 1 0,0-1 0,-1 0 0,1 0 0,-1 0 0,1 0 0,-1 0 0,0 0 0,0-1 0,-5 3 0,-7 2 0,0-1 0,-1-1 0,-20 4 0,1 0 0,-27 10 0,19-4 0,0-2 0,-1-2 0,-87 8 0,168-14 0,-33-3 0,-1-1 0,0 1 0,0 0 0,0 0 0,0 1 0,0-1 0,0 0 0,-1 1 0,1 0 0,0 0 0,-1-1 0,1 2 0,-1-1 0,3 3 0,-5-5 0,0 1 0,1-1 0,-1 1 0,0-1 0,0 1 0,0-1 0,1 1 0,-1-1 0,0 1 0,0 0 0,0-1 0,0 1 0,0-1 0,0 1 0,0-1 0,0 1 0,0-1 0,0 1 0,-1-1 0,1 1 0,0-1 0,0 1 0,0-1 0,-1 1 0,1-1 0,0 1 0,0-1 0,-1 1 0,1-1 0,-1 1 0,1-1 0,0 0 0,-1 1 0,1-1 0,-1 0 0,1 1 0,-1-1 0,0 1 0,-25 11 0,19-9 0,-60 21 0,42-16 0,-41 19 0,63-25 0,-1 0 0,1 0 0,0 0 0,-1 1 0,1-1 0,0 1 0,1-1 0,-1 1 0,0 0 0,1 0 0,0 0 0,0 1 0,0-1 0,-3 6 0,5-8 0,-1 1 0,1 0 0,0 0 0,-1 0 0,1 0 0,0 0 0,0 0 0,0-1 0,0 1 0,1 0 0,-1 0 0,0 0 0,1 0 0,-1 0 0,1-1 0,0 1 0,-1 0 0,1 0 0,0-1 0,0 1 0,0-1 0,1 1 0,-1-1 0,0 1 0,0-1 0,1 0 0,-1 1 0,1-1 0,-1 0 0,1 0 0,2 1 0,48 24 0,-45-24 0,0 0 0,0 1 0,0 0 0,-1 1 0,1-1 0,-1 1 0,0 0 0,0 1 0,-1 0 0,1 0 0,-1 0 0,0 0 0,0 1 0,3 6 0,4 11 0,-9-17 0,0 0 0,0 0 0,1 0 0,-1-1 0,1 1 0,1-1 0,-1 0 0,1 0 0,0 0 0,8 6 0,13 6 0,57 25 0,-61-32 0,-1 0 0,0 1 0,0 2 0,34 26 0,-33-16 0,-2 0 0,0 2 0,-2 0 0,0 1 0,-2 0 0,15 33 0,-25-41 0,0-1 0,0 1 0,-2 0 0,0 0 0,-1 1 0,-1-1 0,-1 0 0,0 1 0,-3 22 0,6 63 0,-3-92 0,1 1 0,1-1 0,0 0 0,1 0 0,0 0 0,8 16 0,-1-9 0,27 35 0,-29-45 0,-1 2 0,-1-1 0,0 1 0,0 0 0,-1 1 0,0-1 0,-1 1 0,-1 0 0,6 19 0,-3 50 0,-6-58 0,2 1 0,7 37 0,-2-31 0,1-2 0,1 1 0,1-1 0,30 53 0,50 70 0,-89-148 0,0 0 0,0 0 0,-1 0 0,1 0 0,-1 0 0,0 1 0,0-1 0,0 0 0,1 7 0,-2-9 0,0 1 0,-1-1 0,1 1 0,0-1 0,0 1 0,-1-1 0,1 1 0,-1-1 0,1 1 0,-1-1 0,0 0 0,0 1 0,1-1 0,-1 0 0,0 0 0,0 0 0,0 1 0,0-1 0,-1 0 0,1 0 0,0-1 0,0 1 0,-1 0 0,-1 1 0,-1 0 0,0 0 0,1 1 0,-1-1 0,0 1 0,1 0 0,0 0 0,0 1 0,0-1 0,0 1 0,0-1 0,1 1 0,-1 0 0,1 0 0,0 0 0,0 0 0,1 0 0,-2 6 0,2-4 0,0 0 0,1 0 0,-1 0 0,1 0 0,1-1 0,-1 1 0,1 0 0,0 0 0,1 0 0,-1-1 0,5 11 0,2-1 0,0 0 0,0 0 0,2-1 0,0 0 0,0 0 0,1-2 0,1 1 0,17 14 0,6-2 0,-28-22 0,-1 1 0,1 0 0,-1 1 0,0-1 0,0 1 0,-1 1 0,0-1 0,0 1 0,0 0 0,0 0 0,6 11 0,-11-16 0,0 0 0,1 1 0,-1-1 0,0 1 0,0-1 0,0 0 0,0 1 0,0-1 0,0 0 0,-1 1 0,1-1 0,0 0 0,-1 1 0,1-1 0,-1 0 0,1 0 0,-1 1 0,1-1 0,-1 0 0,-1 2 0,-23 23 0,4-4 0,18-18 0,1 0 0,0 0 0,0 1 0,0-1 0,0 1 0,1-1 0,0 1 0,0 0 0,0-1 0,1 1 0,-1 0 0,1 0 0,0-1 0,0 1 0,1 0 0,0 0 0,0-1 0,0 1 0,0 0 0,1-1 0,-1 1 0,3 3 0,2 3 0,0-2 0,0 1 0,1-1 0,1 0 0,-1 0 0,1-1 0,18 15 0,-3 0 0,-1 0 0,0 2 0,-2 0 0,32 55 0,-19-30 0,-25-37 0,-1 1 0,0 0 0,0 0 0,-2 0 0,0 1 0,0 0 0,-2 0 0,0 0 0,0 1 0,-2-1 0,0 1 0,-1 29 0,-2-36 0,1 0 0,-1 0 0,-1 0 0,1-1 0,-2 1 0,1-1 0,-1 1 0,0-1 0,-1 0 0,-7 9 0,4-4 0,1 0 0,0 0 0,-6 15 0,11-22 0,0-1 0,0 1 0,1 0 0,0 0 0,0 0 0,0 0 0,1 0 0,0 1 0,0-1 0,0 0 0,1 0 0,0 0 0,2 9 0,0-8 0,0-1 0,0 0 0,0-1 0,1 1 0,0 0 0,0-1 0,1 0 0,-1 0 0,1 0 0,0-1 0,0 0 0,8 6 0,53 28 0,-52-31 0,0 1 0,0 0 0,-1 1 0,0 1 0,14 12 0,-26-21 0,-1 0 0,1 1 0,0-1 0,-1 0 0,1 0 0,-1 1 0,1-1 0,-1 0 0,0 1 0,1-1 0,-1 1 0,0-1 0,0 0 0,0 1 0,0-1 0,0 1 0,0-1 0,0 0 0,-1 1 0,1-1 0,0 0 0,-1 1 0,1-1 0,-1 0 0,0 1 0,1-1 0,-1 0 0,0 0 0,-1 2 0,-34 39 0,23-29 0,-22 24 0,-63 52 0,90-83 0,2 0 0,-1 0 0,1 1 0,0 0 0,0 1 0,-6 10 0,11-17 0,0 0 0,0 1 0,1-1 0,-1 1 0,0-1 0,1 1 0,-1-1 0,1 1 0,-1-1 0,1 1 0,0 0 0,0-1 0,0 1 0,0-1 0,0 1 0,0 0 0,0-1 0,0 1 0,1-1 0,-1 1 0,0 0 0,1-1 0,0 1 0,-1-1 0,1 1 0,0-1 0,0 0 0,0 1 0,0-1 0,0 0 0,0 1 0,0-1 0,0 0 0,0 0 0,0 0 0,1 0 0,-1 0 0,1 0 0,-1-1 0,0 1 0,1 0 0,-1-1 0,4 1 0,42 10 0,-40-10 0,0 0 0,0 1 0,0 0 0,0 0 0,9 4 0,-13-5 0,-1 1 0,1 0 0,-1-1 0,0 1 0,0 0 0,0 0 0,0 0 0,0 1 0,0-1 0,0 0 0,-1 1 0,1-1 0,-1 1 0,0-1 0,1 1 0,-1 0 0,1 5 0,5 18 0,-1 1 0,-2 0 0,3 39 0,-7-50 0,-1 1 0,0 0 0,-1-1 0,-1 1 0,0-1 0,-10 29 0,-8 8 0,11-32 0,2 1 0,0 0 0,-8 42 0,15-52 0,-1 0 0,-1 0 0,0 0 0,-6 13 0,7-20 0,-1 0 0,0 1 0,0-1 0,-1 0 0,1-1 0,-1 1 0,0-1 0,0 1 0,-1-1 0,-7 5 0,2-2 0,0 1 0,1-1 0,0 1 0,1 1 0,-12 14 0,16-17 0,0 1 0,1-1 0,0 0 0,0 1 0,0 0 0,1 0 0,0 0 0,0 0 0,1 0 0,-2 12 0,3-13 0,0 1 0,-1-1 0,0 1 0,-1-1 0,1 0 0,-1 1 0,-6 11 0,6-15 0,0 0 0,-1 0 0,1 0 0,-1 0 0,0 0 0,0-1 0,0 1 0,0-1 0,0 0 0,-1 0 0,1 0 0,-1 0 0,1 0 0,-7 1 0,-13 4 0,-1 0 0,0-2 0,0-1 0,-44 3 0,-104-9 0,66-1 0,-304 3 0,350-4 0,0-3 0,0-2 0,-110-33 0,46 10 0,121 32 0,-49-12 0,-70-26 0,108 33 0,0 0 0,0 1 0,0 1 0,-1 0 0,1 1 0,-1 1 0,1 0 0,-26 2 0,29 0 0,0 1 0,1 0 0,0 1 0,-1 0 0,1 0 0,0 1 0,0 0 0,1 1 0,-1 1 0,1-1 0,0 1 0,-11 10 0,1 2 0,2-1 0,0 2 0,1 0 0,-18 30 0,30-43 0,-1 0 0,1 0 0,-1 0 0,0 0 0,-1-1 0,1 0 0,-1 0 0,0-1 0,0 1 0,-13 5 0,8-5 0,0-1 0,0-1 0,0 0 0,-1 0 0,0-1 0,-13 0 0,22-2 0,0 0 0,0 0 0,1 0 0,-1 1 0,0-1 0,0 1 0,0-1 0,1 1 0,-1 0 0,0 0 0,1 0 0,-1 1 0,1-1 0,-1 1 0,1-1 0,0 1 0,0 0 0,-1 0 0,1 0 0,0 0 0,1 0 0,-1 0 0,0 0 0,1 1 0,-1-1 0,1 1 0,0-1 0,-1 1 0,1 0 0,1-1 0,-1 1 0,-1 5 0,1 6 0,-8 27 0,8-39 0,0 0 0,0 0 0,0 0 0,-1 0 0,1-1 0,0 1 0,-1 0 0,1-1 0,-1 1 0,0-1 0,0 1 0,1-1 0,-1 0 0,0 1 0,0-1 0,0 0 0,-3 1 0,-140 43 0,122-38 0,0-1 0,-1-2 0,0 0 0,0-1 0,-40 0 0,17-1 0,42-2 0,0 0 0,0 0 0,0 1 0,0 0 0,1 0 0,-1 0 0,0 0 0,0 1 0,1 0 0,-1 0 0,1 0 0,-1 0 0,1 1 0,0 0 0,0 0 0,0 0 0,1 0 0,-1 0 0,1 1 0,-1 0 0,1 0 0,0 0 0,1 0 0,-1 0 0,1 0 0,0 1 0,0-1 0,0 1 0,-2 7 0,2-7 0,0 0 0,0 0 0,0 0 0,-1 0 0,0 0 0,0-1 0,-1 1 0,1-1 0,-1 0 0,0 0 0,0 0 0,-5 4 0,-2 2 0,6-5 0,1 0 0,0 1 0,0 0 0,1-1 0,-1 1 0,1 1 0,1-1 0,-1 0 0,1 1 0,-2 9 0,2-9 0,0 0 0,0 0 0,-1-1 0,1 1 0,-2 0 0,1-1 0,-1 0 0,0 0 0,-7 9 0,4-9 0,0-1 0,0 0 0,-1-1 0,1 0 0,-1 0 0,0 0 0,0-1 0,-1 0 0,-15 3 0,13-4 0,0 1 0,1 1 0,-1 0 0,1 0 0,-16 10 0,19-9 0,1 1 0,-1-1 0,1 1 0,1 0 0,-1 1 0,1 0 0,0-1 0,0 2 0,1-1 0,0 0 0,0 1 0,-3 12 0,-1-3 0,5-11 0,0-1 0,0 1 0,-1-1 0,0 1 0,0-1 0,-1-1 0,1 1 0,-1-1 0,0 1 0,-10 5 0,-5 3 0,-37 15 0,6-2 0,-27 27 0,56-36 0,-1-2 0,-40 22 0,-7-5 0,-89 28 0,127-50 0,-2-2 0,1-1 0,-1-2 0,1-1 0,-44-1 0,58-3 0,0-1 0,1 0 0,-31-8 0,42 7 0,0 0 0,0-1 0,0 0 0,1 0 0,-1 0 0,1-1 0,-1 0 0,1 0 0,1-1 0,-1 0 0,1 0 0,-6-6 0,-7-10 0,2-1 0,0-1 0,2-1 0,-23-47 0,35 66 0,-12-26 0,13 30 0,1 0 0,-1 0 0,1 0 0,-1 0 0,0 0 0,1 0 0,-1 0 0,0 0 0,0 0 0,0 0 0,0 0 0,0 0 0,0 1 0,0-1 0,0 0 0,0 1 0,0-1 0,0 1 0,-3-2 0,4 3 0,-1-1 0,0 1 0,1-1 0,-1 0 0,0 1 0,1-1 0,-1 1 0,1 0 0,-1-1 0,1 1 0,-1-1 0,1 1 0,-1 0 0,1-1 0,-1 1 0,1 0 0,0-1 0,-1 1 0,1 0 0,0 0 0,0-1 0,0 1 0,0 0 0,0 0 0,0 1 0,-3 25 0,3-23 0,1 77 0,1-54 0,-2 1 0,-4 38 0,3-58 0,0-1 0,-1 1 0,0 0 0,0-1 0,-1 1 0,0-1 0,0 0 0,-1 0 0,0 0 0,0-1 0,0 1 0,-11 11 0,-48 33 0,48-40 0,0 1 0,1 0 0,-14 16 0,23-22 0,1-1 0,0 1 0,0 0 0,1 0 0,-1 1 0,1-1 0,1 1 0,-1 0 0,1-1 0,0 1 0,1 0 0,-1 8 0,-1 18 0,4 48 0,0-50 0,-3 47 0,0-66 0,0 0 0,0 0 0,-1-1 0,-1 1 0,0-1 0,0 0 0,-10 16 0,-28 39 0,23-38 0,-16 30 0,30-47 0,0 0 0,1-1 0,0 1 0,1 1 0,0-1 0,-2 21 0,4-23 0,1 1 0,-1 0 0,0 0 0,0-1 0,-1 1 0,-1-1 0,0 1 0,0-1 0,-8 16 0,1-4 0,0 0 0,-9 32 0,11-28 0,-15 32 0,19-50 0,1 1 0,-1-1 0,0 0 0,0 0 0,-1 0 0,0-1 0,-1 1 0,1-1 0,-1-1 0,0 1 0,0-1 0,-1 0 0,0 0 0,0-1 0,0 0 0,0 0 0,-1 0 0,-10 3 0,2-2 0,10-4 0,-1 0 0,1 1 0,0 0 0,1 0 0,-1 0 0,0 1 0,1 0 0,-1 0 0,1 0 0,0 1 0,0 0 0,0 0 0,1 0 0,-1 0 0,-6 10 0,-30 63 0,-28 47 0,58-108 0,-1 0 0,0 0 0,-2-1 0,0 0 0,-17 14 0,10-13 0,0 0 0,-1-1 0,-1-1 0,0-2 0,-1 0 0,0-1 0,-41 12 0,55-20 0,0 0 0,0 0 0,1 1 0,-1 0 0,1 1 0,0 0 0,-10 8 0,13-8 0,0 0 0,1 0 0,0 1 0,0 0 0,1 0 0,-1 0 0,1 0 0,1 1 0,-1-1 0,-4 14 0,-3 10 0,-7 35 0,16-56 0,0 0 0,0 0 0,1 0 0,1 1 0,0-1 0,0 0 0,0 1 0,4 13 0,-3-21 0,0 1 0,0 0 0,1 0 0,-1-1 0,1 1 0,0-1 0,0 1 0,0-1 0,0 0 0,0 0 0,0 0 0,1 0 0,-1 0 0,1 0 0,-1-1 0,1 1 0,-1-1 0,1 0 0,0 0 0,0 0 0,0 0 0,4 1 0,10 1 0,0 0 0,31 2 0,-19-3 0,3 2 0,1 0 0,-1-2 0,1-2 0,-1-1 0,47-7 0,-73 6 0,-1 1 0,1 0 0,-1 1 0,1-1 0,0 1 0,-1 0 0,1 0 0,8 2 0,-12-1 0,0-1 0,0 1 0,0 0 0,0 0 0,0 0 0,-1 1 0,1-1 0,0 0 0,-1 1 0,1-1 0,-1 1 0,1-1 0,-1 1 0,0 0 0,0-1 0,0 1 0,0 0 0,0 0 0,0 0 0,0 0 0,0 0 0,-1 0 0,1 0 0,-1 0 0,0 0 0,1 3 0,2 24 0,-2 1 0,0-1 0,-5 35 0,0 5 0,4-62 0,1-1 0,-2 1 0,1-1 0,-1 1 0,0-1 0,0 1 0,-1-1 0,0 0 0,0 0 0,0 0 0,-1 0 0,0 0 0,0 0 0,-1-1 0,1 0 0,-1 1 0,0-1 0,-1 0 0,1-1 0,-1 1 0,-9 5 0,-7 5 0,9-7 0,1 0 0,-1 1 0,2 0 0,-14 15 0,21-20 0,0-1 0,0 1 0,1 0 0,0 1 0,-1-1 0,1 0 0,1 1 0,-1-1 0,1 1 0,0-1 0,0 1 0,0-1 0,0 1 0,1 0 0,0 0 0,0-1 0,1 7 0,0 12-124,-1-1 0,-1 0 0,-1 0 0,-1 0 0,0 0 0,-2 0-1,-1-1 1,0 1 0,-2-2 0,-18 37 0,11-30-6702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38:42.281"/>
    </inkml:context>
    <inkml:brush xml:id="br0">
      <inkml:brushProperty name="width" value="0.025" units="cm"/>
      <inkml:brushProperty name="height" value="0.025" units="cm"/>
      <inkml:brushProperty name="color" value="#FF1919"/>
    </inkml:brush>
  </inkml:definitions>
  <inkml:trace contextRef="#ctx0" brushRef="#br0">2182 0 24575,'-11'6'0,"0"1"0,0 0 0,1 1 0,0 0 0,1 0 0,0 1 0,0 1 0,1-1 0,0 1 0,1 0 0,0 1 0,0 0 0,1 0 0,1 1 0,0-1 0,0 1 0,-2 14 0,6-22 0,1 0 0,0-1 0,0 1 0,0 0 0,0 0 0,1 0 0,0 0 0,0-1 0,0 1 0,0 0 0,0-1 0,1 1 0,-1-1 0,1 1 0,3 3 0,-2-3 0,-1 0 0,0 0 0,0 0 0,0 0 0,-1 1 0,1-1 0,-1 0 0,0 1 0,0-1 0,-1 1 0,1 6 0,-2-4 0,0 1 0,1-1 0,0 0 0,0 1 0,0-1 0,1 0 0,0 0 0,1 0 0,0 1 0,0-1 0,0-1 0,1 1 0,0 0 0,0-1 0,4 7 0,-4-10 0,-1 0 0,0 0 0,0 1 0,0-1 0,-1 0 0,1 1 0,-1-1 0,0 1 0,0 0 0,0-1 0,0 1 0,0 0 0,-1 0 0,0 0 0,0-1 0,0 1 0,0 0 0,-1 0 0,1 0 0,-1-1 0,0 1 0,0 0 0,0-1 0,-1 1 0,1-1 0,-1 1 0,-3 3 0,0 1 0,0-2 0,1 0 0,0 1 0,0 0 0,0 0 0,-2 9 0,5-15 0,1 0 0,-1 0 0,1 0 0,0 1 0,0-1 0,0 0 0,0 0 0,-1 1 0,2-1 0,-1 0 0,0 0 0,0 1 0,0-1 0,0 0 0,1 0 0,-1 0 0,1 1 0,-1-1 0,1 0 0,-1 0 0,1 0 0,0 0 0,-1 0 0,1 0 0,0 0 0,0 0 0,0 0 0,0 0 0,0-1 0,0 1 0,0 0 0,0-1 0,0 1 0,0 0 0,0-1 0,0 1 0,1-1 0,-1 0 0,2 1 0,9 2 0,-5-1 0,1 1 0,-1-1 0,1 1 0,-1 0 0,0 1 0,10 6 0,-2 0 0,0-1 0,1-1 0,0 0 0,0-1 0,1-1 0,-1-1 0,1 0 0,25 4 0,-39-9 0,0 1 0,1-1 0,-1 1 0,0 0 0,0 0 0,0 1 0,0-1 0,0 1 0,0-1 0,0 1 0,0 0 0,0 0 0,-1 0 0,1 0 0,-1 1 0,4 3 0,-6-4 0,1 0 0,0 0 0,-1 0 0,1 0 0,-1 0 0,0 0 0,0 0 0,1 0 0,-1 1 0,-1-1 0,1 0 0,0 0 0,0 0 0,-1 0 0,1 0 0,-1 0 0,0 0 0,1-1 0,-1 1 0,0 0 0,0 0 0,0 0 0,-1-1 0,1 1 0,0 0 0,-1-1 0,1 1 0,-3 1 0,-9 11 0,3-4 0,1 1 0,0-1 0,0 2 0,1-1 0,-11 23 0,18-32 0,0 1 0,0-1 0,0 1 0,0-1 0,1 1 0,0-1 0,-1 1 0,1-1 0,0 1 0,0-1 0,0 1 0,1-1 0,-1 1 0,1-1 0,1 6 0,-1-6 0,1 1 0,0 0 0,0-1 0,0 1 0,0-1 0,0 1 0,0-1 0,1 0 0,-1 0 0,1 0 0,-1 0 0,1-1 0,0 1 0,0-1 0,0 1 0,3 0 0,263 87 0,-262-87 0,1 1 0,-1-1 0,0 1 0,0 0 0,-1 1 0,1 0 0,-1 0 0,1 0 0,-1 1 0,-1 0 0,6 5 0,-7-5 0,0 0 0,0 0 0,-1 1 0,0-1 0,0 1 0,-1 0 0,1 0 0,-1 0 0,0 0 0,-1 0 0,0 0 0,0 1 0,1 9 0,-1 15 0,-2-22 0,2 1 0,-1-1 0,1 1 0,1-1 0,4 18 0,-4-23 0,-1-1 0,1 0 0,0 0 0,0 0 0,0 0 0,0 0 0,1-1 0,-1 1 0,1-1 0,0 1 0,-1-1 0,1 0 0,0 0 0,0 0 0,0-1 0,1 1 0,-1-1 0,0 1 0,0-1 0,5 1 0,4 0 0,1 1 0,0-2 0,0 0 0,21 0 0,-22-2 0,0 1 0,0 1 0,0 0 0,23 5 0,-33-5 0,1 0 0,-1 0 0,0 0 0,-1 0 0,1 0 0,0 0 0,0 1 0,0-1 0,-1 1 0,1-1 0,0 1 0,-1-1 0,0 1 0,1 0 0,-1 0 0,0 0 0,0 0 0,0 0 0,0 0 0,0 0 0,-1 0 0,1 0 0,-1 0 0,1 0 0,-1 1 0,0-1 0,1 0 0,-1 0 0,0 1 0,-1 1 0,1-1 0,0-1 0,0 1 0,0 0 0,0-1 0,1 1 0,-1 0 0,1-1 0,0 1 0,0-1 0,0 1 0,0-1 0,0 1 0,0-1 0,0 0 0,1 0 0,-1 1 0,1-1 0,0 0 0,0-1 0,0 1 0,2 2 0,43 18 0,-38-18 0,0 0 0,0 0 0,16 11 0,-21-12 0,-1-1 0,0 1 0,0 0 0,0 0 0,-1 0 0,1 1 0,-1-1 0,0 1 0,0-1 0,0 1 0,0 0 0,0 0 0,1 5 0,4 21 0,5 51 0,-7-37 0,-3-33 0,0 1 0,-2-1 0,1 0 0,-2 0 0,1 1 0,-5 20 0,3-25 0,0 0 0,-1 0 0,0 0 0,0 0 0,-1 0 0,1-1 0,-2 0 0,1 0 0,-1 0 0,1 0 0,-9 7 0,-2 0 0,-6 7 0,0 0 0,1 1 0,-33 46 0,52-65 0,-1 0 0,1 0 0,0 0 0,-1 0 0,1 0 0,0 1 0,1-1 0,-1 0 0,0 0 0,1 1 0,-1-1 0,1 0 0,0 0 0,-1 1 0,1-1 0,0 1 0,1-1 0,-1 0 0,0 1 0,1-1 0,-1 0 0,1 0 0,0 1 0,0-1 0,0 0 0,0 0 0,0 0 0,0 0 0,0 0 0,1 0 0,-1 0 0,1 0 0,-1-1 0,1 1 0,0 0 0,3 1 0,6 4 0,0-1 0,1 0 0,0-1 0,0 0 0,19 5 0,2 1 0,-29-9 0,-1 0 0,0-1 0,0 1 0,0 1 0,0-1 0,0 0 0,0 1 0,-1-1 0,1 1 0,-1 0 0,0 0 0,1 0 0,-1 0 0,-1 0 0,1 1 0,0-1 0,-1 0 0,0 1 0,0-1 0,0 1 0,0 0 0,0-1 0,-1 1 0,1 0 0,-1 4 0,0 10 0,-1 0 0,-1 0 0,-7 33 0,8-47 0,-4 14 0,-1 0 0,0-1 0,-1 0 0,-1-1 0,-11 18 0,11-22 0,0 1 0,2 0 0,-1 0 0,2 1 0,0 0 0,0 0 0,1 0 0,-3 26 0,8-34 0,-1 0 0,1 0 0,0 0 0,0 0 0,1 0 0,0 0 0,0 0 0,1 0 0,-1-1 0,1 1 0,0-1 0,1 1 0,-1-1 0,1 0 0,0-1 0,8 8 0,3 2 0,0-1 0,0-1 0,34 20 0,-27-20 0,1-2 0,0-1 0,27 8 0,36 14 0,-79-27 0,-1 0 0,0 0 0,0 1 0,0 0 0,0 0 0,-1 0 0,0 1 0,0 0 0,0 0 0,-1 0 0,1 0 0,5 13 0,-5-9 0,0-1 0,1 0 0,0-1 0,1 0 0,0 0 0,7 7 0,28 16 0,1-2 0,2-2 0,54 25 0,-14-7 0,-22-17 0,-51-25 0,-1 2 0,0-1 0,0 2 0,-1-1 0,1 2 0,-1-1 0,-1 1 0,17 15 0,-16-10 0,0 1 0,0 0 0,-2 0 0,0 0 0,0 1 0,-1 1 0,-1-1 0,0 1 0,3 16 0,1 11 0,-2 0 0,2 46 0,-10-84 0,1-1 0,0 1 0,-1-1 0,1 1 0,1-1 0,-1 1 0,0-1 0,1 0 0,0 0 0,0 0 0,0 1 0,0-2 0,0 1 0,0 0 0,1 0 0,-1-1 0,1 1 0,5 2 0,16 19 0,-17-14 0,0 0 0,-1 1 0,-1-1 0,8 20 0,4 9 0,-9-22 0,-2 0 0,0 0 0,0 1 0,-2 0 0,0 0 0,1 25 0,-2-27 0,1 0 0,0 0 0,1-1 0,1 0 0,0 0 0,1 0 0,14 20 0,-7-13 0,0-2 0,2 1 0,1-2 0,19 19 0,-29-33 0,-1 1 0,1-1 0,1 0 0,-1-1 0,1 0 0,-1 0 0,1 0 0,0-1 0,16 4 0,0-2 0,0-2 0,28 1 0,17 3 0,88 5 0,-66-7 0,-74-2 0,0 0 0,0 2 0,0 0 0,0 1 0,-1 0 0,0 2 0,29 18 0,-28-16 0,0-1 0,0 0 0,1-1 0,0-1 0,1-1 0,24 5 0,-30-9 0,0 1 0,-1 0 0,1 0 0,-1 1 0,0 1 0,0 0 0,19 11 0,35 17 0,-48-25 0,0 0 0,-1 1 0,20 15 0,-34-22 0,0 0 0,0 0 0,-1 1 0,1 0 0,-1-1 0,1 1 0,-1 0 0,0 0 0,0 0 0,0 1 0,-1-1 0,1 0 0,-1 1 0,0-1 0,0 1 0,1 5 0,-1 0 0,-1-1 0,0 1 0,-1 0 0,1 0 0,-4 10 0,-1 21 0,5-37 0,0 0 0,0 0 0,1 0 0,-1 0 0,1 0 0,0 0 0,0 0 0,0 0 0,0 0 0,0 0 0,1-1 0,-1 1 0,3 3 0,30 32 0,-14-16 0,25 30 0,-20-25 0,-2 1 0,0 1 0,-2 1 0,19 35 0,-35-52 0,0 1 0,-1-1 0,-1 1 0,0-1 0,-1 1 0,-1 0 0,0 26 0,-1-28 0,0 0 0,0 0 0,2 0 0,-1 0 0,1 0 0,1 0 0,0-1 0,1 0 0,0 1 0,0-1 0,10 15 0,-1-8 0,2-1 0,28 27 0,13 14 0,-9-6 0,-29-32 0,0 0 0,23 35 0,-40-52 0,1-1 0,0 1 0,-1 0 0,1 0 0,-1 0 0,0 0 0,0 0 0,0 0 0,-1 0 0,1 0 0,-1 0 0,1 0 0,-1 0 0,0 1 0,0-1 0,0 0 0,-1 0 0,1 0 0,-3 5 0,2-4 0,-1 0 0,0-1 0,-1 1 0,1-1 0,-1 0 0,1 0 0,-1 0 0,0 0 0,0 0 0,0 0 0,-1-1 0,1 1 0,-5 1 0,-8 4 0,0-1 0,-1 0 0,0-1 0,0-1 0,-32 5 0,36-8 0,5-1 0,0 0 0,0 1 0,-15 5 0,21-7 0,0 1 0,0 0 0,1 0 0,-1 0 0,1 0 0,-1 0 0,0 0 0,1 0 0,0 1 0,-1-1 0,1 0 0,0 1 0,0-1 0,0 1 0,0-1 0,0 1 0,0 0 0,0 0 0,0-1 0,1 1 0,-1 0 0,0 2 0,-2 22 0,1 1 0,2 27 0,1-33 0,-1 0 0,-1 0 0,-1 0 0,-7 31 0,6-45 0,1 0 0,-1 0 0,-1-1 0,1 1 0,-1-1 0,0 0 0,0 0 0,-1 0 0,0-1 0,0 1 0,0-1 0,-1 0 0,1-1 0,-1 1 0,0-1 0,-1-1 0,1 1 0,-1-1 0,-10 4 0,-13 3 0,0-1 0,-1-1 0,-41 4 0,6 0 0,14-4 0,38-7 0,0 1 0,0 0 0,0 1 0,1 1 0,0 0 0,-1 0 0,1 2 0,-15 8 0,25-12 0,-1 1 0,1 0 0,0 0 0,0 0 0,0 0 0,1 1 0,-1-1 0,1 1 0,0 0 0,0 0 0,0 0 0,0 0 0,1 0 0,-1 0 0,1 0 0,0 0 0,0 6 0,-1 6 0,2 0 0,0 1 0,3 22 0,-1-28 0,-1 1 0,0 0 0,-1 0 0,-1 0 0,0 0 0,-4 21 0,-1-18 0,0-1 0,-1-1 0,-11 18 0,10-19 0,1 0 0,0 0 0,1 1 0,-8 23 0,11-19 0,0 0 0,2 0 0,0 27 0,0-23 0,-4 38 0,4-53 0,0 0 0,-1 0 0,0 1 0,0-1 0,-1 0 0,1-1 0,-1 1 0,-1 0 0,1-1 0,-5 6 0,-11 10 0,9-10 0,1 0 0,0 1 0,0-1 0,-12 26 0,19-31 0,-1-1 0,1 0 0,-1 1 0,0-1 0,0 0 0,-1 0 0,1-1 0,-1 1 0,0-1 0,0 0 0,-1 0 0,1 0 0,-1-1 0,0 1 0,0-1 0,0 0 0,0-1 0,-1 1 0,1-1 0,-1 0 0,1 0 0,-1-1 0,0 0 0,-8 1 0,-41 3 0,38-5 0,1 1 0,0 1 0,0 1 0,0 0 0,-25 8 0,37-9 0,-1 0 0,1 0 0,0 1 0,0 0 0,0-1 0,1 1 0,-1 0 0,0 1 0,1-1 0,0 1 0,0-1 0,0 1 0,1 0 0,-1 0 0,1 0 0,0 0 0,0 1 0,0-1 0,0 1 0,1-1 0,0 1 0,0-1 0,0 1 0,0 5 0,-1 10 0,2-14 0,0-1 0,0 0 0,0 0 0,-1 1 0,0-1 0,0 0 0,-1 0 0,1 0 0,-1 0 0,0 0 0,-1 0 0,1-1 0,-1 1 0,0-1 0,0 0 0,-7 8 0,-22 14 0,21-19 0,1 1 0,1 0 0,-1 1 0,-16 19 0,22-23 0,0 0 0,0 0 0,-1-1 0,0 1 0,0-1 0,0 0 0,0 0 0,-1-1 0,1 0 0,-1 0 0,0 0 0,0 0 0,0-1 0,0 0 0,-11 2 0,-4-2 0,-1 0 0,1-1 0,-31-3 0,29 1 0,-1 1 0,-32 3 0,53-2 0,-30 4 0,-65 3 0,86-8 0,1-1 0,-1 0 0,1-1 0,-1 0 0,1-1 0,0 0 0,0-1 0,0 0 0,-13-7 0,-19-14 0,31 17 0,-2 0 0,1 0 0,-1 1 0,0 1 0,-1 1 0,1 0 0,-1 0 0,-29-3 0,-174-21 0,-43-2 0,234 29 0,8 1 0,-40 1 0,52 1 0,1-1 0,-1 2 0,1-1 0,0 1 0,-1 0 0,1 0 0,0 1 0,0 0 0,0 0 0,-5 4 0,-10 7 0,12-8 0,0-1 0,0 2 0,0-1 0,1 2 0,0-1 0,1 1 0,-1 0 0,1 0 0,1 1 0,-7 10 0,10-12 0,-1 0 0,0 0 0,0 0 0,-1-1 0,0 1 0,0-1 0,-1-1 0,1 1 0,-1-1 0,0 0 0,-1 0 0,1 0 0,-1-1 0,0 0 0,0-1 0,-14 6 0,8-3 0,1 0 0,0 1 0,1 0 0,-1 1 0,1 0 0,1 1 0,0 0 0,0 1 0,1 0 0,0 1 0,1 0 0,0 0 0,0 0 0,2 1 0,-1 0 0,1 1 0,1-1 0,1 1 0,-1 0 0,2 1 0,-3 17 0,5-23 0,-1-1 0,0 1 0,0-1 0,-1 0 0,0 0 0,0 0 0,0 0 0,-1 0 0,0-1 0,-1 1 0,1-1 0,-1 0 0,0-1 0,-1 1 0,1-1 0,-1 0 0,0 0 0,0-1 0,-1 0 0,1 0 0,-15 6 0,10-5 0,1 1 0,-1 0 0,1 1 0,0 0 0,1 0 0,-1 1 0,2 1 0,-1-1 0,1 1 0,-11 16 0,11-15 0,0 1 0,-1-1 0,-1 0 0,-19 15 0,8-7 0,17-13 0,0-1 0,0 1 0,0 1 0,1-1 0,0 0 0,0 1 0,0 0 0,1-1 0,0 1 0,0 0 0,0 0 0,1 0 0,0 1 0,0-1 0,1 10 0,-1 12 0,2-1 0,4 31 0,-3-45 0,1 1 0,1-1 0,5 13 0,6 21 0,17 125 0,-4 13 0,-25-171 0,1 0 0,8 23 0,-7-26 0,-1 0 0,-1 1 0,0-1 0,3 19 0,-6-28 0,0 0 0,0 0 0,0 0 0,0 0 0,0 0 0,-1 0 0,1 0 0,-1 0 0,1-1 0,-1 1 0,1 0 0,-1 0 0,0-1 0,0 1 0,0 0 0,0-1 0,0 1 0,0-1 0,0 1 0,-1-1 0,1 1 0,-1-1 0,1 0 0,-1 0 0,1 0 0,-1 0 0,0 0 0,1 0 0,-1 0 0,0-1 0,-3 2 0,-5 0 0,0 0 0,0 0 0,0-2 0,-20 1 0,7-1 0,-27 5 0,0 2 0,-51 14 0,-19 3 0,116-23 0,1 0 0,0 0 0,0 0 0,0 0 0,0 1 0,0-1 0,0 1 0,1 0 0,-1-1 0,0 1 0,1 1 0,0-1 0,-1 0 0,1 0 0,0 1 0,0 0 0,0-1 0,0 1 0,1 0 0,-1 0 0,1 0 0,0 0 0,-1 0 0,1 0 0,1 0 0,-2 6 0,-1 9 0,1-1 0,1 1 0,1 31 0,0-31 0,3 57 0,-2 44 0,-2-109 0,-1-1 0,0 0 0,-1 1 0,0-1 0,0 0 0,-1 0 0,-7 11 0,5-10 0,1 1 0,0 0 0,1 0 0,-5 19 0,5 17 0,4-41 0,0-1 0,0 1 0,0 0 0,-1 0 0,0-1 0,0 1 0,0 0 0,-1-1 0,0 1 0,0-1 0,0 0 0,-1 0 0,1 0 0,-1 0 0,-1 0 0,1 0 0,-1-1 0,-4 5 0,-7 5 0,-1-1 0,1 1 0,-19 22 0,29-30 0,1 1 0,0-1 0,0 1 0,0 0 0,1 0 0,0 0 0,0 1 0,1-1 0,-3 15 0,3-7 0,-3 16 0,0 1 0,-3-1 0,0-1 0,-16 39 0,-16 10 0,27-56 0,1 0 0,1 1 0,1 0 0,-9 32 0,18-49 0,-1 0 0,0 0 0,0 0 0,-1-1 0,0 1 0,0-1 0,0 0 0,-1 0 0,0 0 0,0 0 0,-1-1 0,1 1 0,-1-1 0,0 0 0,-1-1 0,1 1 0,-1-1 0,0 0 0,0-1 0,0 1 0,-1-1 0,-6 2 0,-574 270 0,568-266 0,0-1 0,0-1 0,-1-1 0,0-1 0,0 0 0,-24 2 0,-35 8 0,51-8 0,-11 2 0,-39 16 0,68-21 0,1-1 0,0 2 0,0-1 0,0 1 0,0 1 0,1 0 0,0 0 0,0 0 0,-11 13 0,16-14 0,-1 0 0,1 0 0,0 1 0,0-1 0,1 1 0,-1 0 0,1 0 0,1 0 0,-1 0 0,1 0 0,-1 12 0,1 5 0,2-1 0,2 24 0,1 19 0,-17 71 0,0 0 0,13-100 0,0-14 0,0 0 0,-7 37 0,6-53 0,0 0 0,-1-1 0,1 1 0,-1 0 0,-1-1 0,1 0 0,-1 1 0,0-1 0,0 0 0,0 0 0,-1-1 0,0 1 0,0-1 0,-9 8 0,6-6 0,-1-1 0,-1-1 0,1 1 0,0-1 0,-1-1 0,0 1 0,-16 3 0,-3-2 0,-35 2 0,48-6 0,0 0 0,0 0 0,0 2 0,0 0 0,0 1 0,0 0 0,1 1 0,-24 12 0,36-16 0,-1 0 0,1 1 0,-1-1 0,1 1 0,0 0 0,0 0 0,0 0 0,0 0 0,0 0 0,0 0 0,0 0 0,1 1 0,-1-1 0,1 0 0,-1 1 0,1 0 0,0-1 0,0 1 0,0 0 0,1-1 0,-1 1 0,1 0 0,-1 0 0,1 0 0,0 0 0,0-1 0,0 1 0,1 5 0,1-3 0,0 0 0,0 0 0,0 0 0,1-1 0,-1 1 0,1-1 0,1 0 0,-1 1 0,0-1 0,1 0 0,0-1 0,0 1 0,0-1 0,8 5 0,90 52-1365,-76-43-5461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39:02.129"/>
    </inkml:context>
    <inkml:brush xml:id="br0">
      <inkml:brushProperty name="width" value="0.025" units="cm"/>
      <inkml:brushProperty name="height" value="0.025" units="cm"/>
      <inkml:brushProperty name="color" value="#FF1919"/>
    </inkml:brush>
  </inkml:definitions>
  <inkml:trace contextRef="#ctx0" brushRef="#br0">2961 0 24575,'1'25'0,"-1"-8"0,0 0 0,-1-1 0,0 1 0,-5 20 0,4-31 0,0 0 0,0 0 0,-1-1 0,0 1 0,0-1 0,0 0 0,0 1 0,-1-2 0,0 1 0,0 0 0,0-1 0,-1 1 0,1-1 0,-1-1 0,-6 5 0,0-2 0,0 0 0,0 0 0,-1-2 0,0 1 0,-16 3 0,15-5 0,0 1 0,1 1 0,-24 11 0,34-15 0,0 1 0,0 0 0,0-1 0,0 1 0,0 0 0,0 0 0,1 0 0,-1 1 0,1-1 0,-1 0 0,1 0 0,0 1 0,0-1 0,0 1 0,0-1 0,0 1 0,0-1 0,1 1 0,-1 0 0,1-1 0,0 1 0,0 0 0,0 4 0,2 7 0,0 0 0,0 0 0,8 20 0,0 6 0,-3 7 0,39 178 0,-27-136 0,-14-63 0,0 0 0,2-1 0,0 0 0,14 29 0,-11-33 0,-1 0 0,-1 0 0,-1 1 0,-2 0 0,0 0 0,-1 0 0,-1 1 0,0 0 0,-3 38 0,0 28 0,-4 73 0,0-137 0,-1-1 0,-2 1 0,0-1 0,-1-1 0,-2 1 0,0-2 0,-18 29 0,-25 60 0,47-96 0,1 1 0,1-1 0,0 1 0,0 1 0,0 22 0,5 37 0,0-51 0,0-1 0,-4 31 0,1-48 0,1-1 0,-1 1 0,-1 0 0,1 0 0,-1-1 0,0 0 0,-1 1 0,0-1 0,-5 7 0,-47 50 0,35-42 0,6-5 0,-1-1 0,0-1 0,0-1 0,-2-1 0,1 0 0,-2-1 0,-38 17 0,48-23 0,0 0 0,1 0 0,-1 0 0,1 1 0,0 0 0,1 1 0,-11 11 0,11-11 0,0 1 0,-1-2 0,1 1 0,-2-1 0,1 0 0,0-1 0,-16 7 0,5-5 0,9-3 0,-1 0 0,1 0 0,-1 1 0,-16 12 0,24-15 0,0 1 0,0-1 0,0 1 0,1 0 0,-1 0 0,1 0 0,-1 1 0,1-1 0,0 0 0,1 1 0,-1-1 0,1 1 0,-1 0 0,1-1 0,0 1 0,0 0 0,1 0 0,-1 5 0,1 13 0,1 0 0,0 0 0,2 0 0,6 25 0,-3-20 0,-2 0 0,1 34 0,-5-52 0,0 0 0,-1 0 0,0 0 0,0-1 0,-1 1 0,0 0 0,-1-1 0,0 0 0,0 0 0,-1 1 0,-5 7 0,-25 33 0,27-41 0,0 1 0,0 0 0,1 0 0,1 1 0,-1-1 0,2 1 0,-1 0 0,1 1 0,1-1 0,-4 20 0,-22 129 0,26-149 0,0 0 0,0-1 0,-1 1 0,-5 10 0,5-13 0,1 0 0,0 0 0,0 1 0,1-1 0,-4 16 0,6-20 0,0 1 0,0-1 0,1 0 0,-1 1 0,1-1 0,-1 1 0,1-1 0,0 0 0,0 0 0,1 1 0,-1-1 0,1 0 0,-1 0 0,1 0 0,0 0 0,0-1 0,5 6 0,1-1 0,-1 0 0,2-1 0,-1 1 0,1-2 0,0 1 0,0-2 0,17 8 0,-16-8 0,1 1 0,-1 0 0,0 0 0,-1 1 0,1 1 0,-1 0 0,9 9 0,-3 1 0,-2 1 0,-1 1 0,0 0 0,-1 0 0,16 42 0,-20-41 0,2-1 0,0 0 0,1 0 0,1-1 0,1-1 0,22 27 0,-28-39 0,0 1 0,0-1 0,0-1 0,1 1 0,0-1 0,0 0 0,0-1 0,0 0 0,0 0 0,1 0 0,15 2 0,-1-1 0,1-2 0,40-1 0,-42-2 0,0 1 0,1 1 0,30 6 0,-43-4 0,-1 0 0,1 1 0,-1-1 0,1 1 0,-1 1 0,-1 0 0,1 0 0,0 1 0,-1 0 0,0 0 0,-1 0 0,1 1 0,6 10 0,9 12 0,-2 2 0,17 35 0,-5-9 0,-17-30 0,-2 0 0,-1 1 0,-1 1 0,-1 0 0,-2 0 0,0 1 0,-3 0 0,0 0 0,-2 1 0,-1-1 0,-3 46 0,0-71 0,1 0 0,-1 0 0,0 0 0,-1-1 0,1 1 0,-1 0 0,0-1 0,0 0 0,-1 1 0,1-1 0,-1 0 0,0 0 0,0 0 0,0-1 0,-1 1 0,1-1 0,-1 1 0,0-1 0,0 0 0,-5 2 0,-9 5 0,0 0 0,-1-2 0,-33 10 0,-9 4 0,57-20 0,-4 1 0,0 1 0,1 0 0,-1 0 0,1 0 0,-9 8 0,15-11 0,0 1 0,-1-1 0,1 0 0,0 0 0,0 1 0,0-1 0,1 0 0,-1 1 0,0-1 0,0 1 0,1-1 0,-1 1 0,1-1 0,-1 1 0,1-1 0,0 1 0,0 0 0,-1-1 0,1 1 0,0-1 0,0 1 0,1 0 0,-1-1 0,0 1 0,0-1 0,1 1 0,-1 0 0,1-1 0,0 1 0,-1-1 0,1 0 0,0 1 0,0-1 0,1 2 0,26 40 0,-2 0 0,34 77 0,-55-109 0,0-1 0,0-1 0,1 1 0,0-1 0,1 0 0,0 0 0,0-1 0,1 0 0,0 0 0,16 11 0,-11-10 0,1-1 0,0 0 0,1-1 0,0 0 0,0-1 0,27 7 0,175 56 0,-209-66 0,1 0 0,-1 0 0,0 0 0,0 1 0,0 1 0,-1-1 0,1 1 0,-1 0 0,9 9 0,1 4 0,-1 0 0,15 22 0,-9-11 0,-13-19 0,0 0 0,0 0 0,1-1 0,0 0 0,1-1 0,0 0 0,0-1 0,1 0 0,0 0 0,0-2 0,0 1 0,1-2 0,0 1 0,15 2 0,15 0 0,-1-2 0,1-2 0,48-2 0,-43-2 0,-1 3 0,51 8 0,-80-7 0,-1 0 0,1 2 0,-1 0 0,19 9 0,-31-12 0,-1 0 0,0 0 0,0 0 0,0 1 0,0 0 0,-1 0 0,1 0 0,-1 0 0,1 1 0,-1-1 0,0 1 0,0 0 0,-1 0 0,1 0 0,-1 0 0,0 0 0,0 0 0,0 1 0,-1-1 0,2 10 0,0 16 0,-1-1 0,-2 1 0,-5 47 0,-1 10 0,6-65 0,0 1 0,-2-1 0,-1 1 0,-1-1 0,-8 30 0,9-45 0,1-1 0,-1 0 0,0 1 0,0-1 0,-1 0 0,0 0 0,0-1 0,0 1 0,-1-1 0,0 0 0,0 0 0,0-1 0,0 1 0,-1-1 0,0 0 0,0-1 0,0 1 0,0-1 0,-1 0 0,1-1 0,-12 3 0,-34 6 0,32-7 0,-38 11 0,51-13 0,1 1 0,-1 0 0,1 0 0,0 1 0,0 0 0,1 0 0,-1 0 0,1 0 0,-9 10 0,-5 8 0,-5 5 0,-23 33 0,39-48 0,1 1 0,0-1 0,1 1 0,1 1 0,-8 27 0,10-31 0,0-1 0,-1 1 0,0 0 0,0-1 0,-1 0 0,0 0 0,-1 0 0,0-1 0,-1 0 0,1 0 0,-1 0 0,-1-1 0,-11 9 0,15-11 0,-1 0 0,1 1 0,0-1 0,0 1 0,1 0 0,0 0 0,0 0 0,0 0 0,1 0 0,0 1 0,0-1 0,0 1 0,1-1 0,0 1 0,1 0 0,-1 7 0,1 14 0,2-1 0,7 44 0,-6-51 0,11 102 0,-4 189 0,-10-307 0,0-1 0,0 1 0,0 0 0,0-1 0,-1 1 0,0 0 0,0-1 0,0 1 0,0-1 0,0 1 0,-1-1 0,1 0 0,-1 0 0,0 1 0,0-1 0,0 0 0,0-1 0,-1 1 0,1 0 0,-1-1 0,0 1 0,0-1 0,0 0 0,0 0 0,0 0 0,0 0 0,0 0 0,-7 1 0,0 1 0,1 1 0,-1 0 0,-16 12 0,22-15 0,2 1 0,-1-1 0,0 1 0,0 0 0,1 0 0,0 0 0,-1 0 0,1 1 0,0-1 0,1 1 0,-1-1 0,1 1 0,-1 0 0,0 6 0,-1 7 0,1 0 0,1 0 0,1 0 0,1 0 0,0-1 0,5 26 0,30 104 0,-8-41 0,-20-62 0,-1-1 0,-3 1 0,-1 0 0,-3 0 0,-5 55 0,3-92 0,1 0 0,-1 0 0,0 0 0,-1 0 0,1 0 0,-1-1 0,-1 1 0,1-1 0,-1 0 0,0 0 0,-6 7 0,5-7 0,0 1 0,1 0 0,0 0 0,0 0 0,0 0 0,1 1 0,-5 10 0,7-12 0,0 0 0,0 0 0,0 0 0,1 0 0,0 0 0,0 0 0,0 0 0,0 0 0,1 0 0,0 0 0,0 0 0,3 8 0,1-1 0,1-1 0,0 0 0,14 19 0,-19-28 0,1 0 0,-1 0 0,0 0 0,0 0 0,1 0 0,-1 1 0,-1-1 0,1 0 0,0 0 0,-1 1 0,1-1 0,-1 1 0,1-1 0,-1 1 0,0-1 0,0 1 0,0-1 0,-1 0 0,1 1 0,0-1 0,-1 1 0,0-1 0,1 0 0,-3 4 0,1-3 0,0 0 0,-1 0 0,1 0 0,-1 0 0,1-1 0,-1 1 0,0-1 0,0 0 0,0 0 0,-1 0 0,1 0 0,0 0 0,-1-1 0,1 1 0,-7 1 0,-54 10 0,47-10 0,1 0 0,0 1 0,0 0 0,-21 10 0,33-12 0,1 0 0,-1 0 0,1 0 0,0 1 0,0-1 0,-1 1 0,2 0 0,-1 0 0,0 0 0,0 0 0,1 1 0,0-1 0,0 0 0,0 1 0,0 0 0,0 0 0,1-1 0,0 1 0,0 0 0,0 0 0,0 0 0,0 0 0,1 1 0,0-1 0,0 8 0,2 8 0,1 0 0,1 0 0,0-1 0,10 25 0,3 18 0,-15-54 0,-1 1 0,0-1 0,0 1 0,0-1 0,-1 1 0,-1 0 0,1-1 0,-3 10 0,2-14 0,-1-1 0,1 1 0,-1 0 0,0 0 0,0-1 0,0 1 0,0-1 0,-1 0 0,1 0 0,-1 0 0,0 0 0,0 0 0,0 0 0,0-1 0,-1 1 0,1-1 0,-1 0 0,-6 3 0,-62 38 0,61-35 0,0-1 0,0 0 0,-1 0 0,0-1 0,0-1 0,-1 0 0,1 0 0,-1-1 0,0-1 0,-18 2 0,-41-6 0,58-1 0,0 1 0,1 1 0,-1 0 0,1 1 0,-1 0 0,1 1 0,-14 4 0,23-4 0,1-1 0,0 1 0,0-1 0,0 1 0,1 0 0,-1 0 0,0 0 0,1 1 0,-1-1 0,1 1 0,0-1 0,-1 1 0,1 0 0,-2 4 0,1 0 0,0 0 0,0 0 0,0 0 0,1 0 0,0 0 0,-1 10 0,1 7 0,1 1 0,4 47 0,-3-72 0,12 76 0,-3-29 0,-9-44 0,0-1 0,0 1 0,0-1 0,0 1 0,0-1 0,0 1 0,-1 0 0,1-1 0,-1 1 0,0-1 0,0 0 0,0 1 0,0-1 0,0 0 0,-1 1 0,1-1 0,0 0 0,-1 0 0,0 0 0,1 0 0,-1 0 0,0-1 0,0 1 0,0-1 0,0 1 0,-1-1 0,1 0 0,0 1 0,0-1 0,-1 0 0,-3 1 0,-8 2 0,0 0 0,-1 0 0,0-1 0,-17 0 0,18-1 0,-117 4 0,46-4 0,81-1 0,0-1 0,0 1 0,1-1 0,-1 1 0,0 1 0,0-1 0,1 0 0,-1 1 0,1 0 0,-1 0 0,1 0 0,0 0 0,0 0 0,0 1 0,-5 5 0,-1 2 0,1 0 0,1 1 0,-10 17 0,13-20 0,0 0 0,-1 0 0,0 0 0,-1 0 0,0-1 0,0 0 0,-1 0 0,-8 7 0,7-10 0,1 0 0,-1 0 0,0-1 0,0 0 0,0-1 0,-1 1 0,1-1 0,0-1 0,-17 1 0,-8-1 0,-41-4 0,19 0 0,-409 0 0,279 4 0,151-4 0,1-1 0,0-1 0,0-2 0,0-1 0,-40-16 0,-44-11 0,20 4 0,68 21 0,0 0 0,-55-9 0,81 19 0,0-1 0,0 1 0,-1 0 0,1 0 0,0 0 0,0 0 0,0 0 0,0 1 0,0-1 0,0 1 0,0 0 0,0 0 0,0 0 0,0 1 0,0-1 0,0 0 0,1 1 0,-1 0 0,1 0 0,-1 0 0,-2 3 0,2-1 0,0 0 0,0 1 0,0-1 0,1 1 0,0 0 0,0 0 0,0 0 0,1 0 0,-1 0 0,1 0 0,0 0 0,0 6 0,0 57 0,2-49 0,-1 0 0,-1 1 0,-4 26 0,4-42 0,0 1 0,-1 0 0,1-1 0,-1 1 0,0-1 0,0 1 0,0-1 0,0 0 0,-1 0 0,0 0 0,0 0 0,0-1 0,0 1 0,-1-1 0,1 1 0,-1-1 0,0-1 0,-5 5 0,-11 2 0,0-1 0,0-1 0,-1 0 0,0-2 0,-22 3 0,18-3 0,1 1 0,-47 17 0,63-20 0,0 1 0,0 1 0,0 0 0,0 0 0,1 0 0,0 1 0,0 0 0,1 1 0,-1-1 0,1 1 0,1 0 0,-6 9 0,-33 50 0,-34 59 0,68-106 0,-2-2 0,0 1 0,-1-1 0,0-1 0,-1-1 0,-25 22 0,35-34 0,0 1 0,0 0 0,0 1 0,0-1 0,1 1 0,0 0 0,0 0 0,0 0 0,0 0 0,1 0 0,0 0 0,-2 9 0,4-11 0,-1 1 0,1-1 0,0 1 0,0-1 0,1 1 0,-1-1 0,1 0 0,-1 1 0,1-1 0,0 0 0,0 1 0,1-1 0,-1 0 0,1 0 0,0 0 0,-1 0 0,1 0 0,1 0 0,-1-1 0,0 1 0,4 2 0,6 6 0,1-1 0,1 0 0,-1-1 0,23 11 0,-21-13 0,-1 2 0,1 0 0,19 17 0,-33-25 0,0-1 0,0 1 0,0 0 0,0 0 0,0 0 0,0 0 0,-1 1 0,1-1 0,0 0 0,-1 0 0,1 0 0,0 1 0,-1-1 0,0 0 0,1 0 0,-1 1 0,0-1 0,0 0 0,0 1 0,1-1 0,-1 0 0,-1 1 0,1-1 0,0 0 0,0 1 0,-1 0 0,-1 3 0,0-1 0,0 0 0,0 1 0,-1-1 0,0-1 0,-3 5 0,-12 19 0,12-11 0,0 0 0,1 1 0,0 0 0,2 0 0,0 0 0,-1 24 0,5 110 0,1-77 0,-1-34 0,-3-18 0,2 1 0,1 0 0,1-1 0,1 0 0,1 1 0,0-1 0,15 40 0,-4-28 0,2-1 0,25 38 0,-36-61 0,1-1 0,1 1 0,0-1 0,0-1 0,1 0 0,0 0 0,0 0 0,1-1 0,-1-1 0,23 11 0,104 52 0,-112-55 0,6 3 0,0 2 0,-2 2 0,0 0 0,-1 2 0,-1 1 0,24 30 0,-32-36 40,0-1 0,40 28 1,-39-31-537,1 1 1,32 34 0,-35-30-6331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39:28.661"/>
    </inkml:context>
    <inkml:brush xml:id="br0">
      <inkml:brushProperty name="width" value="0.025" units="cm"/>
      <inkml:brushProperty name="height" value="0.025" units="cm"/>
      <inkml:brushProperty name="color" value="#FF1919"/>
    </inkml:brush>
  </inkml:definitions>
  <inkml:trace contextRef="#ctx0" brushRef="#br0">1617 0 24575,'1'7'0,"0"0"0,0 0 0,1 0 0,0 0 0,4 9 0,5 23 0,-10-31 0,0-1 0,-1 1 0,0-1 0,-1 0 0,1 1 0,-1-1 0,-1 0 0,-3 14 0,-3-1 0,-17 33 0,19-42 0,0 0 0,0 0 0,2 1 0,-1 0 0,1 0 0,1 0 0,0 0 0,1 1 0,-2 16 0,3-12 0,-1-1 0,0 0 0,-2 1 0,1-1 0,-2-1 0,-10 25 0,7-19 0,0-1 0,-7 43 0,10-30 0,3-11 0,-2 1 0,0-1 0,-1 0 0,-17 43 0,16-50 0,1 1 0,1 0 0,1 0 0,0 1 0,1-1 0,-1 27 0,-3 28 0,3-53 0,2-1 0,-1 33 0,3-42 0,0-1 0,0 0 0,0 0 0,1 0 0,0 0 0,0 0 0,1 0 0,0 0 0,6 9 0,-2-5 0,-1-1 0,0 1 0,8 23 0,-12-29 0,-1 1 0,0-1 0,0 1 0,0-1 0,-1 1 0,0 0 0,0-1 0,0 1 0,-1-1 0,-2 12 0,1-12 0,1-1 0,0 1 0,0 0 0,1 0 0,-1 0 0,1 0 0,0 0 0,1 0 0,-1 0 0,1 0 0,0 0 0,0 0 0,1 0 0,3 8 0,-3-9 0,0-1 0,1 0 0,-1 0 0,1 0 0,0 0 0,-1 0 0,2-1 0,-1 0 0,0 1 0,0-1 0,1 0 0,-1 0 0,1-1 0,-1 1 0,1-1 0,0 1 0,0-1 0,-1-1 0,7 2 0,40 2 0,-84 52 0,14-27 0,15-22 0,1 0 0,0 1 0,1-1 0,0 1 0,-4 13 0,6-18 0,1 0 0,-1-1 0,1 1 0,-1 0 0,1 0 0,0 0 0,0 0 0,1 0 0,-1 0 0,1-1 0,-1 1 0,1 0 0,0 0 0,0-1 0,0 1 0,0 0 0,0-1 0,1 1 0,-1-1 0,5 5 0,2 0 0,1 0 0,0 0 0,1-1 0,-1 0 0,13 5 0,-10-5 0,0 1 0,0 0 0,-1 0 0,20 18 0,-28-23 0,-1 1 0,0-1 0,0 1 0,0 0 0,0 0 0,0 0 0,-1 0 0,1 0 0,-1 0 0,0 0 0,0 0 0,0 0 0,0 1 0,-1-1 0,1 0 0,-1 1 0,0-1 0,0 0 0,0 1 0,0-1 0,-1 1 0,1-1 0,-1 0 0,-1 5 0,-17 44 0,12-36 0,1 1 0,1 0 0,-5 26 0,5-10 0,-1 0 0,-2 0 0,-16 45 0,15-58 0,0 0 0,-1-1 0,-1 0 0,-1 0 0,0-1 0,-20 20 0,5-11 0,17-18 0,0 1 0,0 1 0,1-1 0,-8 13 0,16-21 0,-1 1 0,1-1 0,-1 1 0,1 0 0,0-1 0,0 1 0,0 0 0,1 0 0,-1 0 0,1-1 0,-1 1 0,1 0 0,0 0 0,0 0 0,0 0 0,0 0 0,1 0 0,-1 0 0,1 0 0,0-1 0,0 1 0,0 0 0,0 0 0,2 3 0,5 5 0,0 0 0,1 0 0,1-1 0,-1 0 0,21 15 0,-17-15 0,0 1 0,-2 0 0,20 25 0,20 22 0,-39-45 0,1 0 0,19 30 0,-29-38 0,0 1 0,0-1 0,-1 1 0,0 0 0,0 0 0,0 0 0,0 0 0,-1 0 0,0 0 0,-1 0 0,1 1 0,-1 8 0,-3 24 0,0-12 0,2 40 0,2-56 0,1-1 0,0 1 0,0-1 0,1 0 0,0 0 0,1 0 0,5 11 0,1-4 0,0 0 0,2-1 0,0 0 0,0-1 0,17 15 0,-6-6 0,-18-18 0,-1 0 0,1 0 0,-1 0 0,0 1 0,0 0 0,-1-1 0,0 1 0,0 1 0,-1-1 0,0 0 0,0 1 0,1 7 0,-1 9 0,-1-1 0,-3 37 0,1-34 0,1-19 0,-1 0 0,0 1 0,0-1 0,-1 0 0,0 0 0,-1 0 0,1 0 0,-1 0 0,-7 11 0,-1-1 0,-1-2 0,-17 19 0,20-24 0,0 0 0,0 0 0,1 1 0,1 0 0,0 1 0,0 0 0,-6 15 0,12-25 0,1 1 0,-1-1 0,1 1 0,-1-1 0,1 1 0,0-1 0,0 1 0,0 0 0,1-1 0,-1 1 0,0-1 0,1 1 0,0-1 0,0 0 0,-1 1 0,1-1 0,1 0 0,-1 1 0,0-1 0,1 0 0,-1 0 0,1 0 0,-1 0 0,1 0 0,0 0 0,0-1 0,0 1 0,0 0 0,2 0 0,8 6 0,0 0 0,1-2 0,27 11 0,-27-11 0,19 9 0,-1 2 0,34 25 0,-31-20 0,-30-20 0,-1 0 0,1 0 0,-1 0 0,0 0 0,0 0 0,0 1 0,0 0 0,0 0 0,0 0 0,-1 0 0,1 0 0,-1 0 0,0 0 0,0 1 0,0-1 0,-1 1 0,1 0 0,-1-1 0,0 1 0,0 0 0,0 0 0,0 0 0,-1 0 0,1 0 0,-1 0 0,0 0 0,0 0 0,-1-1 0,1 1 0,-2 6 0,-3 12 0,3-15 0,0 1 0,1 0 0,-1 0 0,1 13 0,2-18 0,-1 1 0,1-1 0,0 0 0,0 1 0,0-1 0,0 0 0,0 0 0,1 0 0,-1 0 0,1 0 0,0 0 0,0 0 0,0 0 0,4 3 0,31 36 0,-20-21 0,0-2 0,39 33 0,-49-47 0,0 1 0,-1 0 0,1 0 0,-1 1 0,0 0 0,-1 0 0,1 1 0,-1-1 0,-1 1 0,5 10 0,-4-5 0,-1 0 0,-1 0 0,0 1 0,0-1 0,-1 0 0,-1 17 0,1-2 0,-2-8 0,6 36 0,-4-48 0,0-1 0,0 0 0,0 0 0,1-1 0,0 1 0,0 0 0,1-1 0,7 10 0,1 0 0,3 1 0,-2 1 0,0 0 0,-1 1 0,-1 1 0,-1-1 0,10 29 0,-18-42 0,7 21 0,21 46 0,-26-65 0,1 0 0,0-1 0,0 0 0,0 0 0,1 0 0,0-1 0,0 1 0,0-1 0,1-1 0,9 7 0,128 88 0,-139-97 0,0 1 0,0 0 0,-1 1 0,1-1 0,-1 1 0,0 0 0,0 0 0,0 0 0,-1 1 0,0-1 0,0 1 0,0 0 0,2 8 0,-1 3 0,0 0 0,-1 0 0,0 26 0,7 36 0,-6-68 0,-1-1 0,2 1 0,0-1 0,0 0 0,1-1 0,0 1 0,0-1 0,1 0 0,13 13 0,25 35 0,-39-47 0,1 2 0,0-1 0,1 0 0,0 0 0,1 0 0,0-1 0,1-1 0,20 17 0,10 0 0,58 41 0,-95-64 0,1 0 0,-1 0 0,0 0 0,0 1 0,0-1 0,-1 1 0,1-1 0,-1 1 0,0 0 0,0 0 0,0 0 0,0 0 0,-1 1 0,2 6 0,-3-7 0,1-1 0,-1 0 0,0 1 0,-1-1 0,1 1 0,-1-1 0,1 0 0,-1 1 0,0-1 0,0 0 0,0 1 0,-1-1 0,1 0 0,-1 0 0,0 0 0,1 0 0,-1-1 0,-1 1 0,-2 3 0,-5 5 0,-3 4 0,0-1 0,-1-1 0,-1 0 0,0-1 0,0 0 0,-26 13 0,34-21 0,-10 4 0,1 1 0,-26 18 0,37-23 0,1 0 0,-1 0 0,1 1 0,-1-1 0,1 1 0,1 0 0,-1 0 0,1 1 0,0-1 0,0 1 0,-4 10 0,6-12 0,0-1 0,0 1 0,0-1 0,-1 1 0,0-1 0,1 0 0,-1 0 0,0 0 0,-1 0 0,1 0 0,-1 0 0,1-1 0,-1 1 0,-4 3 0,2-4 0,1 0 0,-1 0 0,0-1 0,0 1 0,0-1 0,0 0 0,0 0 0,0-1 0,-9 1 0,-17-1 0,23-1 0,1 1 0,-1 0 0,0 0 0,1 1 0,-1 0 0,1 0 0,-1 1 0,1 0 0,0 0 0,0 1 0,-1 0 0,-6 4 0,1 2 0,3-2 0,-1 0 0,1 0 0,-1-1 0,0 0 0,-1-1 0,1 0 0,-1-1 0,0-1 0,0 0 0,-14 2 0,-75 1 0,-118-7 0,81-3 0,63 3 0,-102 3 0,175-2 0,-1 0 0,1 1 0,-1-1 0,1 1 0,-1-1 0,1 1 0,0 0 0,-1 0 0,1 0 0,0 1 0,-1-1 0,1 0 0,0 1 0,0 0 0,0-1 0,1 1 0,-3 2 0,0 2 0,0 0 0,1-1 0,0 1 0,0 0 0,-1 7 0,1-6 0,0 0 0,0 0 0,0 0 0,-8 10 0,3-8 0,0 0 0,-1 0 0,0-1 0,-1 0 0,-15 9 0,-25 22 0,40-27 0,0 0 0,1 1 0,1 0 0,0 1 0,1 0 0,-9 26 0,8-22 0,2 0 0,0 1 0,1-1 0,1 1 0,1 0 0,-1 28 0,2-28 0,1-12 0,0-1 0,0 1 0,0-1 0,-1 0 0,0 1 0,-1-1 0,1 0 0,-1 0 0,0-1 0,-1 1 0,1 0 0,-1-1 0,0 0 0,-1 0 0,1 0 0,-1-1 0,-5 5 0,-8 4 0,0-2 0,-1 0 0,-38 16 0,34-17 0,0 1 0,-34 22 0,51-29 0,0 1 0,1 0 0,-1 0 0,1 0 0,0 0 0,0 1 0,0 0 0,1 0 0,0 0 0,0 1 0,1-1 0,0 1 0,-3 8 0,2 4 0,1-1 0,0 1 0,2 0 0,0 1 0,1-1 0,1 0 0,3 21 0,-1-10 0,-1 52 0,-3-78 0,1-1 0,-1 1 0,0 0 0,0 0 0,-1 0 0,1 0 0,-1-1 0,0 1 0,0-1 0,0 1 0,0-1 0,-1 0 0,1 0 0,-1 0 0,0 0 0,0 0 0,0-1 0,0 1 0,0-1 0,0 0 0,-1 0 0,1 0 0,-1 0 0,0-1 0,-7 3 0,-8 1 0,-1 0 0,0-1 0,-38 3 0,32-5 0,20-1 0,-39 3 0,1 2 0,0 2 0,-82 27 0,88-20 0,-1-2 0,0-1 0,-66 11 0,52-16 0,1 3 0,-99 32 0,146-40 0,0 0 0,1 0 0,-1 0 0,0 1 0,1 0 0,0 0 0,0 0 0,0 0 0,0 1 0,-3 3 0,5-5 0,1-1 0,0 1 0,1-1 0,-1 1 0,0-1 0,0 1 0,0 0 0,1-1 0,-1 1 0,1 0 0,0 0 0,-1-1 0,1 1 0,0 0 0,0 0 0,0-1 0,0 1 0,0 0 0,1 0 0,-1-1 0,0 1 0,1 0 0,-1-1 0,1 1 0,0 0 0,0-1 0,-1 1 0,1-1 0,0 1 0,0-1 0,3 3 0,1 2 0,1 0 0,0 0 0,1-1 0,-1 0 0,12 6 0,-11-6 0,1-1 0,-1 1 0,-1 1 0,1 0 0,9 10 0,86 126 0,-54-73 0,-20-35 0,16 23 0,-42-53 0,1 0 0,-1 0 0,0 0 0,0 0 0,0 0 0,-1 0 0,1 0 0,-1 0 0,0 1 0,-1-1 0,1 1 0,0 4 0,-2-7 0,1-1 0,-1 1 0,1 0 0,-1-1 0,1 1 0,-1 0 0,0-1 0,0 1 0,0 0 0,0-1 0,0 0 0,0 1 0,0-1 0,0 0 0,-1 1 0,1-1 0,0 0 0,-1 0 0,1 0 0,-1 0 0,-2 1 0,-39 14 0,31-13 0,11-2 0,-9 1 0,0 1 0,1 0 0,0 1 0,-1 0 0,1 0 0,1 1 0,-1 0 0,1 0 0,0 1 0,-8 8 0,15-14 0,0 1 0,1 0 0,-1 0 0,0 0 0,1 0 0,-1 0 0,1 0 0,-1 0 0,1 0 0,0 0 0,-1 0 0,1 0 0,0 0 0,0 1 0,0-1 0,0 0 0,0 0 0,0 0 0,0 0 0,0 0 0,0 0 0,0 1 0,1-1 0,-1 0 0,0 0 0,1 0 0,-1 0 0,1 0 0,-1 0 0,2 1 0,2 3 0,0 0 0,1-1 0,-1 1 0,10 6 0,-10-9 0,0 1 0,0 0 0,-1 0 0,1 1 0,-1-1 0,3 5 0,-4-5 0,-1 0 0,0 0 0,-1 0 0,1 0 0,0 0 0,-1 0 0,0 0 0,0 0 0,0 0 0,0 0 0,0 0 0,-1 3 0,-10 42 0,3-16 0,4 4 0,1 40 0,0 1 0,2-72 0,0 0 0,0 0 0,0-1 0,-1 1 0,0 0 0,0-1 0,0 1 0,0-1 0,-1 0 0,0 0 0,0 0 0,0 0 0,0 0 0,0 0 0,-8 5 0,-5 4 0,-1-1 0,-28 15 0,12-7 0,5-4 0,13-8 0,1 1 0,0 0 0,1 1 0,-23 22 0,34-30 0,-1 0 0,1 1 0,0 0 0,0-1 0,1 1 0,-1 0 0,1 0 0,-1 0 0,1 0 0,0 0 0,0 0 0,0 0 0,0 0 0,1 0 0,-1 1 0,1-1 0,0 0 0,0 0 0,0 1 0,0-1 0,1 0 0,-1 0 0,1 0 0,0 0 0,0 1 0,0-1 0,0 0 0,1 0 0,-1-1 0,3 5 0,3 3 0,0 0 0,0-1 0,1 0 0,1-1 0,-1 0 0,1 0 0,0 0 0,16 8 0,8 3 0,47 19 0,-55-27 0,0 0 0,0 2 0,43 30 0,-52-30 0,0 0 0,-1 1 0,-1 1 0,0 0 0,21 31 0,-31-41 0,-1 0 0,0 1 0,-1-1 0,1 1 0,-1-1 0,0 1 0,-1 0 0,1 0 0,-1 0 0,0 0 0,-1 0 0,0 0 0,0 0 0,0 0 0,0 1 0,-1-1 0,0 0 0,0 0 0,-1-1 0,0 1 0,0 0 0,0 0 0,-6 10 0,0-5 0,0-1 0,0 0 0,-1-1 0,-1 0 0,1 0 0,-1 0 0,-1-2 0,-13 9 0,8-5 0,0 0 0,-22 23 0,34-30 0,0 1 0,0 0 0,0 0 0,0 0 0,1 1 0,0-1 0,0 1 0,0 0 0,1 0 0,0 0 0,0 0 0,-1 7 0,2 4 0,0-1 0,2 1 0,-1 0 0,2 0 0,0-1 0,1 1 0,7 18 0,-4-9 0,5 45 0,-7 9 0,-8 121 0,2-187 0,0-1 0,-1-1 0,-1 1 0,0 0 0,-1-1 0,0 0 0,0 0 0,-16 22 0,-5 4 0,-37 40 0,62-77 0,-45 45 0,34-35 0,1 0 0,0 1 0,0 0 0,-13 22 0,23-32 0,-1 1 0,1 1 0,0-1 0,0 0 0,0 0 0,0 0 0,1 1 0,-1-1 0,1 0 0,0 0 0,0 1 0,0-1 0,1 0 0,0 6 0,18 48 0,-2-10 0,-13-18 0,-1 0 0,-2 0 0,-1 0 0,-1 0 0,-2 0 0,-8 42 0,4-30 0,-2 82 0,10-108 0,0-1 0,0 1 0,1-1 0,1 1 0,1-1 0,0 0 0,1 0 0,0-1 0,11 21 0,1-4 0,2-1 0,32 39 0,-46-62 0,0 1 0,-1 0 0,1 0 0,-1 0 0,0 0 0,-1 0 0,0 1 0,0 0 0,-1-1 0,0 1 0,0 0 0,0 10 0,-1 5 0,-1-1 0,-1 0 0,-4 25 0,2-25 0,0 31 0,3-37 0,-1 0 0,0 0 0,-7 30 0,7-41 0,-1-1 0,1 0 0,-1 0 0,0 0 0,0 0 0,-1 0 0,1 0 0,-1-1 0,1 1 0,-1-1 0,0 0 0,-1 0 0,1 0 0,0 0 0,-1 0 0,0-1 0,1 1 0,-8 2 0,3-1 20,-1 0 0,1 0 0,0 1 0,1 0 0,-12 10 0,15-12-144,1 1 0,-1 0 1,1 0-1,0 0 0,0 0 0,1 1 1,0-1-1,-1 1 0,1 0 0,1-1 1,-3 10-1,-1 11-6702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39:57.610"/>
    </inkml:context>
    <inkml:brush xml:id="br0">
      <inkml:brushProperty name="width" value="0.025" units="cm"/>
      <inkml:brushProperty name="height" value="0.025" units="cm"/>
      <inkml:brushProperty name="color" value="#FF1919"/>
    </inkml:brush>
  </inkml:definitions>
  <inkml:trace contextRef="#ctx0" brushRef="#br0">4284 0 24575,'-1'0'0,"0"1"0,0-1 0,0 0 0,0 1 0,0-1 0,0 1 0,0-1 0,0 1 0,0-1 0,0 1 0,0 0 0,0 0 0,0-1 0,0 1 0,1 0 0,-1 0 0,0 0 0,1 0 0,-1 0 0,1 0 0,-1 0 0,1 0 0,-1 0 0,1 0 0,0 0 0,-1 0 0,1 1 0,-7 35 0,7-34 0,-3 56 0,4-48 0,-1 0 0,-1 0 0,1 0 0,-2 0 0,0 0 0,0 0 0,-1-1 0,0 1 0,0-1 0,-7 12 0,-2-2 0,0 0 0,2 1 0,0 1 0,1-1 0,-8 34 0,-16 156 0,32-205 0,-1 1 0,1-1 0,-2 0 0,1 0 0,0 0 0,-1 0 0,-5 7 0,5-10 0,1 0 0,0 0 0,0 0 0,0 1 0,1-1 0,-1 1 0,1-1 0,-1 1 0,1 0 0,1-1 0,-1 1 0,0 0 0,1 0 0,0-1 0,0 1 0,0 0 0,0 0 0,0 0 0,1-1 0,2 8 0,-1-5 0,1 0 0,0-1 0,0 0 0,1 0 0,0 0 0,0 0 0,0 0 0,0-1 0,1 0 0,-1 0 0,9 5 0,2 1 0,1-2 0,26 11 0,15 8 0,-56-27 0,1 1 0,-1 0 0,1-1 0,-1 1 0,0 0 0,0 0 0,1 0 0,-1 0 0,0 0 0,0 0 0,0 0 0,0 0 0,0 1 0,0-1 0,0 0 0,-1 0 0,1 1 0,0-1 0,-1 1 0,1-1 0,-1 1 0,1-1 0,-1 1 0,0-1 0,1 1 0,-1-1 0,0 1 0,0-1 0,0 1 0,0-1 0,-1 1 0,1-1 0,0 1 0,-1-1 0,1 1 0,-1-1 0,1 1 0,-1-1 0,0 1 0,1-1 0,-1 0 0,0 0 0,0 1 0,0-1 0,0 0 0,-2 1 0,-6 8 0,0-1 0,-1-1 0,0 0 0,-17 11 0,15-11 0,-3 3 0,-1 0 0,2 2 0,0 0 0,0 0 0,-14 19 0,23-25 0,1-1 0,0 1 0,0 0 0,0 0 0,0 1 0,1-1 0,1 1 0,-1-1 0,1 1 0,0 0 0,1 0 0,0 0 0,0 0 0,1 0 0,0 9 0,1-13 0,-1-1 0,1 1 0,0-1 0,0 1 0,0-1 0,0 0 0,1 1 0,-1-1 0,1 0 0,0 0 0,0 0 0,0 0 0,0-1 0,0 1 0,1 0 0,3 2 0,2 2 0,1-1 0,0-1 0,19 10 0,-20-12 0,-1 0 0,0 1 0,0 0 0,0 1 0,0 0 0,12 11 0,-17-14 0,0 1 0,0 0 0,-1 0 0,1 0 0,-1 0 0,1 1 0,-1-1 0,0 0 0,0 1 0,0-1 0,-1 0 0,1 1 0,-1-1 0,0 1 0,0-1 0,0 1 0,0-1 0,-1 1 0,1-1 0,-1 1 0,-1 3 0,0-2 0,-7 33 0,0 1 0,-4 68 0,13-98 0,-1-1 0,0 0 0,-1 0 0,1 0 0,-1 0 0,-1-1 0,1 1 0,-2 0 0,1-1 0,-1 0 0,0 0 0,0 0 0,-1 0 0,0-1 0,0 1 0,0-1 0,-1-1 0,-8 8 0,2-3 0,0 1 0,1 1 0,-14 18 0,21-24 0,1 0 0,-1 0 0,1 1 0,0-1 0,1 1 0,0 0 0,0 0 0,0 0 0,1 0 0,-1 9 0,2 203 0,4-90 0,-4-122 0,0 0 0,-1 0 0,0 1 0,0-1 0,-1 0 0,0 0 0,0 0 0,0 0 0,-1-1 0,0 1 0,0-1 0,-1 1 0,0-1 0,0 0 0,0-1 0,-1 1 0,0-1 0,0 1 0,0-2 0,-1 1 0,0 0 0,0-1 0,-12 7 0,2-1 0,-1-1 0,0 0 0,-1-1 0,0 0 0,0-2 0,0 0 0,-24 4 0,33-9 0,-1 1 0,1 0 0,0 1 0,0 0 0,0 1 0,0 0 0,1 0 0,-1 1 0,1 0 0,0 0 0,0 1 0,1 0 0,0 0 0,0 1 0,0 0 0,1 0 0,0 1 0,0-1 0,1 1 0,0 1 0,0-1 0,1 1 0,0-1 0,1 1 0,0 0 0,0 1 0,1-1 0,0 0 0,1 1 0,-1 16 0,5 78 0,-1 14 0,-3-113 0,1 0 0,-1 0 0,0 0 0,0 0 0,-1 0 0,0 0 0,1 0 0,-1-1 0,-1 1 0,1-1 0,-1 1 0,0-1 0,0 0 0,0 0 0,0 0 0,-5 3 0,1-1 0,0-1 0,-1 0 0,0 0 0,0-1 0,0 1 0,0-2 0,-18 6 0,22-8 0,0 0 0,0 1 0,1-1 0,-1 1 0,0 0 0,1 0 0,0 0 0,-1 0 0,1 1 0,0-1 0,0 1 0,0 0 0,0 0 0,1 0 0,-1 0 0,1 0 0,0 0 0,0 1 0,0-1 0,0 1 0,-1 5 0,0 3 0,1 0 0,0 0 0,1 0 0,0 0 0,2 22 0,2 45 0,-1 118 0,-2-193 0,-1 1 0,1-1 0,-1 0 0,0 1 0,0-1 0,0 0 0,0 1 0,-1-1 0,0 0 0,0 0 0,0 0 0,0 0 0,-1-1 0,1 1 0,-1-1 0,0 1 0,0-1 0,0 0 0,-1 0 0,1 0 0,-7 4 0,2-4 0,-1 1 0,1-1 0,-1 0 0,0-1 0,1 0 0,-1 0 0,0-1 0,0 0 0,-16-1 0,9 0 0,-5 0 0,1 0 0,-1 2 0,-24 4 0,39-5 0,0 1 0,0 0 0,1 0 0,-1 0 0,1 0 0,0 1 0,0 0 0,0 0 0,0 0 0,0 1 0,0 0 0,1-1 0,0 2 0,0-1 0,0 0 0,-4 7 0,-1 4 0,3-5 0,1-1 0,-1 0 0,-1 0 0,1 0 0,-1-1 0,-1 0 0,0-1 0,0 1 0,0-2 0,-1 1 0,-11 6 0,-1-3 0,13-7 0,1 1 0,-1 0 0,1 1 0,0-1 0,-8 8 0,13-10 0,0 1 0,0-1 0,0 1 0,0-1 0,1 1 0,-1-1 0,1 1 0,-1 0 0,1 0 0,0-1 0,0 1 0,1 0 0,-1 0 0,1 0 0,-1 0 0,1 0 0,0 0 0,0 6 0,2 4 0,1 0 0,0 0 0,0 0 0,2-1 0,10 24 0,-8-21 0,-1 0 0,0 1 0,5 23 0,-8-19 0,0 0 0,-1 0 0,-1 0 0,-1 1 0,-3 24 0,2-37 0,0 0 0,-1 1 0,0-1 0,-1 0 0,0 0 0,0 0 0,-1 0 0,0-1 0,0 1 0,-1-1 0,0 0 0,0-1 0,0 1 0,-13 11 0,10-12 0,0 1 0,0 0 0,1 1 0,0-1 0,0 1 0,1 1 0,0-1 0,1 1 0,0 0 0,0 1 0,1-1 0,0 1 0,0 0 0,1 0 0,1 0 0,-3 17 0,0 27 0,2 1 0,3-1 0,8 68 0,-5-109 0,0-1 0,0 1 0,1-1 0,8 17 0,-7-19 0,-1 0 0,0 1 0,0-1 0,-2 1 0,1 0 0,1 14 0,-4-22 0,0 1 0,-1-1 0,1 0 0,-1 0 0,0 0 0,1 1 0,-2-1 0,1 0 0,0 0 0,0 0 0,-1 0 0,0 0 0,1-1 0,-1 1 0,0 0 0,-1-1 0,1 1 0,0-1 0,-1 0 0,1 0 0,-1 0 0,0 0 0,1 0 0,-1-1 0,-6 3 0,1 0 0,0 1 0,0 0 0,0 0 0,0 1 0,1 0 0,-1 1 0,2-1 0,-12 15 0,15-17 0,0 0 0,1 0 0,0 1 0,0-1 0,0 1 0,0 0 0,1 0 0,-1 0 0,1-1 0,0 1 0,1 0 0,-1 0 0,1 0 0,0 1 0,1-1 0,-1 0 0,1 0 0,2 8 0,1-1 0,1-1 0,0 0 0,0 0 0,1 0 0,0-1 0,1 0 0,1 0 0,-1-1 0,1 0 0,1 0 0,11 8 0,-2 1 0,-14-14 0,1 1 0,-1 0 0,1 1 0,-1-1 0,-1 1 0,1 0 0,3 7 0,-7-11 0,1-1 0,0 1 0,-1 0 0,0-1 0,1 1 0,-1-1 0,0 1 0,0 0 0,0-1 0,0 1 0,0-1 0,0 1 0,0 0 0,-1-1 0,1 1 0,0-1 0,-1 1 0,1-1 0,-1 1 0,0-1 0,0 1 0,1-1 0,-1 1 0,0-1 0,0 0 0,0 0 0,-1 1 0,1-1 0,0 0 0,0 0 0,-1 0 0,1 0 0,0-1 0,-1 1 0,-1 1 0,-6 2 0,1 1 0,0 0 0,1 0 0,-1 1 0,1 0 0,0 0 0,1 1 0,-1 0 0,1 0 0,1 0 0,-1 1 0,1 0 0,1 0 0,-1 0 0,1 1 0,1-1 0,0 1 0,-4 15 0,6-19 0,0 0 0,0 0 0,0 0 0,1 0 0,0 0 0,0 1 0,0-1 0,0 0 0,1 0 0,0 0 0,0 0 0,1 0 0,-1 0 0,1 0 0,0 0 0,4 6 0,-1-4 0,0 0 0,0-1 0,0 1 0,1-1 0,0-1 0,0 1 0,0-1 0,1 0 0,11 7 0,-13-10 0,-1 1 0,1-1 0,-1 1 0,0 0 0,0 1 0,-1-1 0,1 1 0,-1-1 0,1 1 0,-1 0 0,0 0 0,3 7 0,-5-8 0,0 0 0,-1 0 0,1-1 0,-1 1 0,1 0 0,-1 0 0,0 0 0,0 0 0,0 0 0,-1 0 0,1 0 0,-1 0 0,0 0 0,1-1 0,-1 1 0,0 0 0,-1 0 0,1-1 0,0 1 0,-1-1 0,0 1 0,-2 2 0,-12 18 0,1-2 0,0 0 0,-19 40 0,31-54 0,0 1 0,0 0 0,1 0 0,-1 0 0,2 0 0,-1 1 0,1-1 0,1 0 0,0 1 0,0-1 0,0 0 0,3 13 0,2-1 0,1-1 0,11 26 0,-10-30 0,-1 1 0,-1 0 0,0 0 0,3 25 0,-6-23 0,0-1 0,-2 0 0,0 1 0,-1-1 0,-1 1 0,0-1 0,-1 0 0,-1 0 0,-1 0 0,0-1 0,-8 17 0,-1-6 0,-23 32 0,22-36 0,-24 47 0,36-62 0,-1 1 0,2-1 0,-1 0 0,1 1 0,0 0 0,1-1 0,0 1 0,1 0 0,-1 0 0,2 10 0,9 38 0,-6-38 0,-1-1 0,1 36 0,-4-48 0,0 0 0,-1 1 0,0-1 0,0 0 0,0 0 0,-1 0 0,0 0 0,0 0 0,-1-1 0,0 1 0,0-1 0,-6 10 0,2-5 0,0 0 0,0 1 0,1 0 0,1 0 0,0 0 0,0 1 0,-4 20 0,5-11 0,1 1 0,1-1 0,1 36 0,1-50 0,0-1 0,-1 1 0,1-1 0,-1 1 0,-1-1 0,1 0 0,-1 1 0,-1-1 0,1 0 0,-1 0 0,0-1 0,0 1 0,0 0 0,-1-1 0,0 0 0,-5 6 0,3-3 0,0 0 0,1 0 0,0 1 0,1-1 0,0 1 0,0 1 0,1-1 0,-3 13 0,2 4 0,-3 46 0,6-50 0,-12 78 0,7-65 0,-2 46 0,5-38 0,-13 59 0,4-28 0,11-65 0,-1 0 0,0 0 0,-1 0 0,0 0 0,0 0 0,-1 0 0,0-1 0,-1 0 0,0 0 0,-7 10 0,-4 0 0,-1 0 0,-33 27 0,18-19 0,12-11 0,1 1 0,0 1 0,1 1 0,1 0 0,-21 29 0,36-42 0,0 0 0,0-1 0,0 1 0,0 0 0,1 0 0,-1 0 0,1 0 0,0 0 0,1 0 0,-1 0 0,1 0 0,0 0 0,1 1 0,0 6 0,3 6 0,1 0 0,12 31 0,-11-33 0,0 1 0,-2-1 0,5 21 0,-6-6 0,-3-19 0,1 0 0,1 0 0,0 0 0,0 0 0,1 0 0,1 0 0,0-1 0,1 0 0,0 0 0,10 17 0,-9-20 0,-1 1 0,1 0 0,-2 0 0,1 0 0,-1 0 0,0 1 0,2 14 0,-5-21 0,0 1 0,0 0 0,-1 0 0,0 0 0,0 0 0,0 0 0,0 0 0,-1 0 0,0 0 0,1 0 0,-1-1 0,-1 1 0,1 0 0,0 0 0,-1-1 0,0 1 0,0-1 0,0 1 0,0-1 0,-1 0 0,1 0 0,-4 3 0,-13 10 0,-41 27 0,41-30 0,0 0 0,-26 25 0,39-33 0,1 1 0,0 0 0,0 0 0,1 0 0,0 1 0,0-1 0,0 1 0,1 0 0,0 0 0,0 1 0,-3 11 0,1 38 0,5-48 0,-1 1 0,0-1 0,0 0 0,-1 1 0,0-1 0,0 0 0,-6 14 0,-1-4 0,1 1 0,1 0 0,1 0 0,1 1 0,1 0 0,-2 27 0,5-42 0,0 0 0,-1 1 0,1-1 0,-1 0 0,0 0 0,0 0 0,-1 0 0,0 0 0,0-1 0,-6 8 0,2-4 0,0-1 0,-1-1 0,0 0 0,0 0 0,-13 8 0,15-11 0,1 1 0,-1 0 0,1-1 0,-1 2 0,2-1 0,-1 1 0,0-1 0,1 1 0,0 0 0,-4 10 0,6-12 0,0 1 0,1-1 0,0 1 0,-1 0 0,2-1 0,-1 1 0,0 0 0,1 0 0,0 0 0,0-1 0,0 1 0,1 0 0,0 0 0,0 0 0,0-1 0,2 8 0,4 2 0,-5-10 0,-1 0 0,1 0 0,0 1 0,-1-1 0,0 0 0,0 0 0,0 1 0,0 6 0,-2-9 0,1 0 0,-1 0 0,1-1 0,-1 1 0,0 0 0,0 0 0,0 0 0,0-1 0,0 1 0,0 0 0,0-1 0,-1 1 0,1-1 0,0 1 0,-1-1 0,1 0 0,-1 0 0,0 0 0,1 0 0,-1 0 0,0 0 0,0 0 0,1 0 0,-3 0 0,-67 26 0,-138 32 0,200-57 0,0 0 0,1 1 0,0 0 0,0 0 0,0 1 0,1 0 0,-1 0 0,1 1 0,-11 8 0,3 1 0,0 1 0,-14 18 0,-20 20 0,44-48 0,-1-1 0,1 0 0,-1 0 0,0-1 0,0 1 0,-1-1 0,1-1 0,-11 4 0,-57 10 0,45-12 0,5 1 0,-4-1 0,0 2 0,-36 13 0,58-17 0,-1 1 0,0-1 0,1 2 0,-1-1 0,1 1 0,0 0 0,0 0 0,0 1 0,1 0 0,0 0 0,0 0 0,0 1 0,0-1 0,-5 10 0,-4 12 0,0 1 0,-16 49 0,19-40 0,-2-2 0,-1 0 0,-2 0 0,-1-2 0,-23 34 0,33-59 0,-1 0 0,0-1 0,0 0 0,-1 0 0,1-1 0,-1-1 0,-1 1 0,1-1 0,-1-1 0,0 1 0,0-2 0,-13 4 0,9-3 0,1 1 0,0 0 0,0 1 0,0 0 0,1 1 0,-22 16 0,23-11 0,0 0 0,1 0 0,1 1 0,-15 24 0,-15 21 0,18-33 0,10-13 0,0 1 0,-17 29 0,25-39 0,1 1 0,1 0 0,-1 0 0,1 0 0,-1 0 0,1 0 0,0 0 0,0 0 0,1 1 0,-1-1 0,1 0 0,0 0 0,0 1 0,1-1 0,-1 0 0,3 8 0,2 3 0,2 1 0,15 26 0,5 9 0,-20-36 0,2-1 0,0-1 0,0 1 0,1-1 0,1-1 0,0 0 0,13 11 0,-11-11 0,-1 0 0,0 1 0,-1 0 0,0 1 0,10 17 0,-20-29 0,0-1 0,0 0 0,0 1 0,-1-1 0,1 1 0,0-1 0,0 1 0,-1 0 0,1-1 0,-1 1 0,0-1 0,1 1 0,-1 0 0,0-1 0,0 1 0,0 0 0,0 0 0,0-1 0,0 1 0,-1 0 0,1-1 0,-1 1 0,1-1 0,-1 1 0,1 0 0,-1-1 0,0 1 0,0-1 0,0 0 0,0 1 0,0-1 0,0 0 0,0 1 0,0-1 0,0 0 0,-1 0 0,1 0 0,-1 0 0,1 0 0,0 0 0,-1 0 0,-1 0 0,-7 2 0,0 0 0,0 0 0,0-1 0,-1 0 0,-16 0 0,-7 0 0,-126 14 0,134-12 0,1 1 0,0 2 0,0 0 0,-26 12 0,47-18 0,1 0 0,0 1 0,0 0 0,-1 0 0,1 0 0,0 0 0,1 0 0,-1 0 0,0 1 0,1-1 0,-1 1 0,1 0 0,0 0 0,-4 6 0,5-7 0,1 0 0,0 0 0,-1 0 0,1 0 0,0 1 0,0-1 0,0 0 0,0 0 0,0 0 0,1 0 0,-1 0 0,1 1 0,-1-1 0,1 0 0,0 0 0,0 0 0,0 0 0,0-1 0,0 1 0,0 0 0,1 0 0,-1 0 0,0-1 0,1 1 0,-1-1 0,3 2 0,15 13 0,0-1 0,1-1 0,0-1 0,43 20 0,-12-6 0,31 16 0,-27-14 0,58 40 0,-106-65 0,-1 1 0,1 1 0,-1-1 0,10 13 0,-15-17 0,-1-1 0,1 1 0,0 0 0,-1 0 0,1 0 0,0-1 0,-1 1 0,1 0 0,-1 0 0,0 0 0,1 0 0,-1 0 0,0 0 0,1 0 0,-1 0 0,0 0 0,0 0 0,0 0 0,0 0 0,0 0 0,0 0 0,0 0 0,0 0 0,0 0 0,-1 0 0,1 0 0,0 0 0,-1 0 0,1 0 0,0 0 0,-1 0 0,1 0 0,-1-1 0,0 1 0,1 0 0,-1 0 0,0 0 0,1-1 0,-1 1 0,0 0 0,0-1 0,0 1 0,1-1 0,-1 1 0,0-1 0,0 1 0,0-1 0,-2 1 0,-20 7-111,19-7 54,0 0 0,0 0 0,0 1 0,0-1 0,0 1 0,1 0 0,-1 0 0,0 0 0,1 0 0,-1 1 0,1-1 0,0 1 0,0 0 0,0 0 0,0 0 0,1 0 0,-1 0 0,1 1 0,0-1 0,0 1 0,-3 6 0,-1 12-6769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40:16.309"/>
    </inkml:context>
    <inkml:brush xml:id="br0">
      <inkml:brushProperty name="width" value="0.025" units="cm"/>
      <inkml:brushProperty name="height" value="0.025" units="cm"/>
      <inkml:brushProperty name="color" value="#FF1919"/>
    </inkml:brush>
  </inkml:definitions>
  <inkml:trace contextRef="#ctx0" brushRef="#br0">2806 1 24575,'-1'16'0,"0"-1"0,-1 1 0,0-1 0,-1 1 0,-1-1 0,0 0 0,-1 0 0,-1 0 0,0-1 0,-1 0 0,-12 17 0,11-14 0,0 0 0,2 0 0,0 1 0,1-1 0,-4 27 0,7-29 0,-1 0 0,-1 0 0,0 0 0,-1 0 0,-1 0 0,0-1 0,-1 0 0,-12 17 0,-14 7 0,26-31 0,1 0 0,-1 1 0,1-1 0,0 1 0,1 0 0,0 1 0,0-1 0,-5 17 0,-89 222 0,93-234 0,1 0 0,0 1 0,1-1 0,0 1 0,1 0 0,-1 18 0,3-28 0,1-1 0,0 1 0,0 0 0,0 0 0,0 0 0,1 0 0,-1 0 0,1-1 0,0 1 0,0 0 0,1-1 0,-1 1 0,1 0 0,0-1 0,0 0 0,0 1 0,0-1 0,0 0 0,1 0 0,0 0 0,-1-1 0,1 1 0,0-1 0,0 1 0,0-1 0,1 0 0,3 2 0,1-1 0,0-1 0,1 1 0,0-1 0,-1-1 0,1 0 0,11 0 0,-13-1 0,0 0 0,0 1 0,0 0 0,0 0 0,0 1 0,0 0 0,-1 0 0,13 5 0,-19-7 0,0 1 0,0-1 0,0 0 0,0 0 0,1 0 0,-1 0 0,0 0 0,0 1 0,0-1 0,0 0 0,0 0 0,0 0 0,0 0 0,0 1 0,0-1 0,0 0 0,0 0 0,0 0 0,0 0 0,0 1 0,0-1 0,0 0 0,0 0 0,0 0 0,0 0 0,0 1 0,0-1 0,0 0 0,0 0 0,0 0 0,0 0 0,0 1 0,0-1 0,0 0 0,-1 0 0,1 0 0,0 0 0,0 0 0,0 0 0,0 1 0,0-1 0,0 0 0,-1 0 0,1 0 0,0 0 0,0 0 0,0 0 0,0 0 0,-1 0 0,1 0 0,-13 8 0,4-3 0,0 2 0,1-1 0,-1 2 0,1-1 0,0 1 0,1 0 0,0 1 0,0 0 0,1 0 0,0 1 0,0-1 0,1 1 0,1 0 0,-1 1 0,2-1 0,-1 1 0,2-1 0,-1 1 0,2 0 0,-1 0 0,1 18 0,0-9 0,0 8 0,2 1 0,5 47 0,-4-68 0,-1 0 0,1 0 0,1-1 0,-1 1 0,1-1 0,1 0 0,-1 0 0,1 0 0,0 0 0,1 0 0,0-1 0,0 0 0,0 0 0,8 7 0,-11-12 0,0 1 0,0-1 0,0 1 0,0-1 0,-1 1 0,1 0 0,-1-1 0,1 1 0,-1 0 0,0 0 0,0 0 0,0 0 0,0 0 0,0 1 0,0-1 0,-1 0 0,1 0 0,0 0 0,-1 5 0,0-5 0,-1 0 0,0 0 0,1 1 0,-1-1 0,0 0 0,-1 0 0,1 0 0,0 0 0,0 0 0,-1 0 0,1-1 0,-1 1 0,0 0 0,0-1 0,1 1 0,-1-1 0,0 1 0,0-1 0,-4 2 0,-15 7 0,14-7 0,0 1 0,0-1 0,0 1 0,0 1 0,-8 6 0,14-10 0,0 0 0,0 0 0,0 0 0,1-1 0,-1 1 0,0 0 0,1 0 0,-1 0 0,1 0 0,-1 1 0,1-1 0,0 0 0,-1 0 0,1 0 0,0 0 0,0 0 0,0 0 0,0 1 0,0-1 0,0 0 0,0 0 0,0 0 0,0 0 0,0 0 0,1 0 0,-1 1 0,0-1 0,1 0 0,-1 0 0,1 0 0,-1 0 0,1 0 0,0 0 0,-1 0 0,1-1 0,0 1 0,0 0 0,0 0 0,-1 0 0,1-1 0,0 1 0,0 0 0,2 0 0,40 22 0,-32-19 0,-1 1 0,0 0 0,0 1 0,16 12 0,-24-16 0,-1-1 0,1 0 0,-1 1 0,0-1 0,1 1 0,-1-1 0,0 1 0,0 0 0,0-1 0,0 1 0,0 0 0,-1 0 0,1 0 0,0 0 0,-1 0 0,0 0 0,1-1 0,-1 1 0,0 0 0,0 0 0,0 0 0,0 0 0,0 0 0,-1 0 0,1 0 0,0 0 0,-1 0 0,0 0 0,1 0 0,-1 0 0,0-1 0,-2 4 0,-29 37 0,26-35 0,1-1 0,-1 1 0,1 0 0,1 0 0,-7 13 0,10-17 0,0 0 0,0 1 0,0-1 0,1 0 0,-1 0 0,1 0 0,0 1 0,0-1 0,0 0 0,0 0 0,1 1 0,-1-1 0,1 0 0,0 0 0,0 0 0,0 0 0,0 0 0,1 0 0,2 4 0,1 2 0,1-1 0,0-1 0,12 14 0,-14-18 0,0 0 0,-1 1 0,1-1 0,-1 1 0,0 0 0,0 0 0,0 1 0,0-1 0,-1 0 0,0 1 0,0 0 0,0-1 0,0 1 0,-1 0 0,0 0 0,0 0 0,0 0 0,0 7 0,-5 18 0,-14 56 0,9-48 0,5-24 0,-1 0 0,-1 0 0,0 0 0,0-1 0,-2 0 0,0 0 0,0-1 0,-1 0 0,-19 19 0,21-22 0,5-8 0,0 2 0,0-1 0,0 0 0,1 0 0,-1 0 0,1 1 0,-1-1 0,1 1 0,0-1 0,0 1 0,0 0 0,0-1 0,1 1 0,-1 0 0,1 0 0,0 0 0,-1-1 0,2 6 0,-1-6 0,2 1 0,-1 0 0,0 0 0,0-1 0,1 1 0,0 0 0,-1-1 0,1 0 0,0 1 0,0-1 0,0 0 0,1 0 0,-1 0 0,0 0 0,1-1 0,-1 1 0,4 1 0,30 18 0,-19-12 0,-1 1 0,0 0 0,27 24 0,-38-29 0,-1 0 0,1 1 0,-1-1 0,0 1 0,0 0 0,-1 0 0,0 0 0,0 0 0,0 0 0,-1 1 0,0-1 0,0 1 0,-1 0 0,2 12 0,-2-8 0,0 1 0,-1-1 0,0 1 0,-1-1 0,0 1 0,-1-1 0,-1 1 0,1-1 0,-2 0 0,-4 12 0,7-22 0,0 1 0,0-1 0,0 1 0,0-1 0,1 1 0,-1 0 0,1-1 0,-1 1 0,1 0 0,0-1 0,-1 1 0,1 0 0,0 0 0,0-1 0,0 1 0,0 0 0,1 0 0,-1-1 0,0 1 0,1 0 0,-1 0 0,2 1 0,0-1 0,1 1 0,0-1 0,-1 0 0,1 0 0,0-1 0,0 1 0,1-1 0,-1 1 0,0-1 0,0 0 0,4 1 0,97 24 0,-74-20 0,0 1 0,-1 2 0,31 13 0,-55-20 0,1 1 0,-1 0 0,-1 0 0,1 0 0,0 1 0,-1-1 0,0 1 0,0 0 0,0 0 0,0 1 0,-1-1 0,1 1 0,-1 0 0,0 0 0,-1 0 0,1 0 0,-1 1 0,0-1 0,0 1 0,1 10 0,-2-6 0,0 1 0,0 0 0,-2-1 0,1 1 0,-1-1 0,-1 1 0,0-1 0,0 0 0,-1 0 0,-6 16 0,2-5 0,1-1 0,1 1 0,1 0 0,1 1 0,1-1 0,1 0 0,0 1 0,5 35 0,-4-47 0,-1 0 0,-1-1 0,0 1 0,0-1 0,0 0 0,-1 1 0,-1-1 0,0 0 0,0-1 0,-1 1 0,-10 14 0,8-11 0,0 0 0,0 1 0,1-1 0,1 1 0,-5 18 0,7-21 0,1 1 0,0 0 0,1 0 0,0 0 0,2 21 0,-1-28 0,1 0 0,0 0 0,0 0 0,0 0 0,1 0 0,-1 0 0,1 0 0,0-1 0,0 1 0,0-1 0,1 0 0,-1 1 0,1-1 0,-1 0 0,1 0 0,0-1 0,1 1 0,-1-1 0,4 3 0,31 18 0,-23-15 0,0 1 0,-1 0 0,0 0 0,0 2 0,-1 0 0,-1 0 0,0 1 0,0 0 0,9 15 0,-20-26 0,0 1 0,0-1 0,0 1 0,0-1 0,0 1 0,0-1 0,-1 1 0,1 0 0,0-1 0,-1 1 0,0 0 0,1 0 0,-1 0 0,0-1 0,0 1 0,0 0 0,0 0 0,0-1 0,-1 1 0,1 0 0,0 0 0,-1-1 0,1 1 0,-1 0 0,0-1 0,1 1 0,-1 0 0,0-1 0,0 1 0,0-1 0,0 0 0,0 1 0,-1-1 0,1 0 0,0 0 0,-1 1 0,1-1 0,-1 0 0,1 0 0,-3 1 0,-7 3 0,1-1 0,-1 1 0,0-2 0,-23 6 0,33-9 0,-130 18 0,43-8 0,58-3 0,24-4 0,9 0 0,14 1 0,129 3 0,-98-7 0,0 2 0,75 14 0,-69-2 0,-1 2 0,-1 3 0,-1 2 0,0 2 0,50 32 0,-92-49 0,-1-1 0,0 1 0,-1 1 0,1 0 0,-1 0 0,-1 0 0,1 1 0,-1-1 0,-1 2 0,1-1 0,-1 1 0,-1-1 0,5 13 0,-6-15 0,0 0 0,1 0 0,0 0 0,0-1 0,0 0 0,0 0 0,1 0 0,0 0 0,0-1 0,0 1 0,1-1 0,10 6 0,7 1 0,0 0 0,27 8 0,-1 0 0,-34-12 0,0 1 0,0 1 0,-1 0 0,0 1 0,0 0 0,-1 1 0,20 22 0,-5 0 0,42 66 0,-60-86 0,0-1 0,0 0 0,17 15 0,9 9 0,-34-34 0,0 0 0,-1 0 0,1-1 0,-1 1 0,1 0 0,-1 1 0,0-1 0,0 0 0,0 0 0,0 0 0,0 1 0,-1-1 0,1 0 0,-1 1 0,1 3 0,-1-4 0,-1 0 0,1 0 0,-1 0 0,0 0 0,1-1 0,-1 1 0,0 0 0,0-1 0,0 1 0,0 0 0,-1-1 0,1 1 0,0-1 0,-1 0 0,1 1 0,-1-1 0,1 0 0,-1 0 0,0 0 0,-1 1 0,-115 60 0,78-43 0,-58 37 0,78-43 0,0 1 0,0 1 0,2 1 0,0 0 0,-21 25 0,37-39 0,1 0 0,-1 1 0,1-1 0,0 0 0,-1 0 0,1 1 0,0-1 0,1 1 0,-1-1 0,0 1 0,1-1 0,-1 1 0,1 0 0,0-1 0,0 1 0,0-1 0,0 1 0,0 0 0,1-1 0,0 5 0,1-3 0,0 0 0,0 0 0,0 0 0,1 0 0,-1 0 0,1 0 0,0-1 0,0 0 0,0 1 0,1-1 0,3 2 0,10 7 0,0-1 0,1-1 0,0-1 0,22 9 0,-17-10 0,-12-4 0,0 0 0,0 1 0,-1-1 0,0 2 0,16 10 0,-25-15 0,1 1 0,-1-1 0,1 0 0,-1 1 0,0-1 0,0 1 0,1 0 0,-1-1 0,0 1 0,-1 0 0,1 0 0,0-1 0,0 1 0,-1 0 0,1 0 0,-1 0 0,1 0 0,-1 0 0,0 0 0,0 0 0,0 0 0,0 0 0,0 0 0,-1 0 0,1 0 0,0 0 0,-1 0 0,0 0 0,1 0 0,-1 0 0,0-1 0,0 1 0,0 0 0,0-1 0,0 1 0,0 0 0,-1-1 0,-1 3 0,-2 1 0,1-1 0,-1 0 0,0 0 0,0 0 0,0 0 0,0-1 0,-1 1 0,1-1 0,-1-1 0,0 1 0,0-1 0,-7 2 0,-13 2 0,-42 6 0,38-8 0,-203 43 0,228-45 0,1-1 0,-1 1 0,0 0 0,1 0 0,-1 0 0,1 1 0,-1 0 0,1 0 0,0 0 0,1 0 0,-1 1 0,0-1 0,1 1 0,0 0 0,0 0 0,0 0 0,0 1 0,1-1 0,-1 0 0,-2 9 0,1-7 0,-1 1 0,0-1 0,0 0 0,-1 0 0,0-1 0,0 1 0,0-1 0,0-1 0,-1 1 0,0-1 0,0 0 0,-13 5 0,10-5 0,1 1 0,0 0 0,0 1 0,0-1 0,1 2 0,0-1 0,-10 11 0,13-11 0,1 0 0,0 1 0,0-1 0,1 1 0,0 0 0,0 0 0,0 0 0,1 0 0,0 1 0,-2 13 0,2 5 0,1 48 0,1-16 0,0-53 0,-1 0 0,0 0 0,0 0 0,0 0 0,-1 0 0,0 0 0,0-1 0,0 1 0,-1-1 0,1 1 0,-1-1 0,0 0 0,0 0 0,-1 0 0,-5 5 0,-7 5 0,-1 0 0,-27 16 0,12-9 0,21-13 0,1 1 0,0 0 0,-9 12 0,13-13 0,-1-1 0,0 0 0,0 0 0,-1 0 0,0-1 0,0-1 0,-14 9 0,-1-5 0,-1-2 0,1 0 0,-1-1 0,-37 4 0,-40 9 0,89-16 0,1 1 0,0 0 0,0 0 0,0 1 0,0 0 0,1 1 0,0 1 0,0-1 0,1 1 0,0 1 0,0 0 0,-11 12 0,14-13 0,-1-1 0,1 0 0,-2 0 0,1 0 0,-1-1 0,0 0 0,0-1 0,0 0 0,0 0 0,-16 4 0,-8 1 0,-55 7 0,14-4 0,40-4 0,0 2 0,1 1 0,-36 17 0,33-14 0,26-11 0,0 0 0,1 1 0,-1 0 0,-12 9 0,18-11 0,0 0 0,1 1 0,-1-1 0,1 1 0,-1 0 0,1 0 0,0 0 0,0 0 0,1 0 0,-1 0 0,0 0 0,1 1 0,0-1 0,0 1 0,0-1 0,0 5 0,-4 30 0,5-32 0,0 0 0,-1 0 0,0 1 0,0-1 0,0 0 0,0 0 0,-1-1 0,0 1 0,-1 0 0,1-1 0,-1 1 0,0-1 0,0 1 0,0-1 0,-1 0 0,0-1 0,-8 9 0,-3-3 0,-1 0 0,0-1 0,0-1 0,-1 0 0,0-1 0,-31 7 0,-15 8 0,40-13 0,-3 1 0,-34 18 0,53-25 0,1 1 0,0 0 0,-1 1 0,1-1 0,1 1 0,-1 0 0,1 1 0,0 0 0,0-1 0,-4 8 0,8-11 0,0-1 0,0 1 0,0 0 0,1-1 0,-1 1 0,1 0 0,-1 0 0,1 0 0,0 0 0,0-1 0,0 1 0,0 0 0,0 0 0,0 0 0,0 0 0,0 0 0,1-1 0,-1 1 0,1 0 0,-1 0 0,3 3 0,1 2 0,0 0 0,1 0 0,0 0 0,6 5 0,-7-8 0,0 0 0,0 0 0,-1 1 0,1-1 0,-1 1 0,-1 0 0,1 0 0,0 0 0,2 9 0,-5-9 0,0 0 0,0 0 0,-1-1 0,1 1 0,-1 0 0,0-1 0,-1 1 0,1-1 0,-1 1 0,0-1 0,0 1 0,0-1 0,-1 0 0,1 0 0,-1 0 0,0 0 0,0-1 0,0 1 0,-8 5 0,-8 8 0,-1-1 0,-31 19 0,40-27 0,-12 7 0,7-5 0,1 0 0,0 1 0,0 1 0,-17 17 0,28-24 0,0 0 0,1 0 0,0 0 0,-1 0 0,2 1 0,-1-1 0,1 1 0,-1-1 0,1 1 0,1 0 0,-1 0 0,1 0 0,0 0 0,1 0 0,-1 0 0,1 0 0,1 10 0,7 25 0,-6-33 0,-1 1 0,1-1 0,-1 0 0,0 11 0,-2-15 0,1-1 0,-1 1 0,1-1 0,-1 1 0,0-1 0,-1 0 0,1 1 0,0-1 0,-1 0 0,0 0 0,0 0 0,0 0 0,-4 5 0,-14 13 0,-45 36 0,41-37 0,-30 32 0,42-40 0,1 1 0,0 0 0,1 1 0,1 0 0,0 1 0,1 0 0,0 0 0,2 1 0,0 0 0,0 0 0,1 1 0,-2 16 0,-1 7 0,-14 41 0,-5 16 0,26-92 0,0 0 0,-1 0 0,1 0 0,-1 0 0,0 0 0,-1-1 0,1 1 0,-1 0 0,0-1 0,0 0 0,-1 0 0,1 0 0,-1 0 0,0 0 0,0-1 0,-8 6 0,-1-2 0,0 0 0,-1-1 0,0-1 0,-26 8 0,35-12 0,0 0 0,0 1 0,0-1 0,1 1 0,-1 1 0,0-1 0,1 1 0,-7 4 0,10-6 0,0 1 0,0-1 0,0 1 0,0-1 0,0 1 0,0 0 0,0-1 0,1 1 0,-1 0 0,0-1 0,1 1 0,0 0 0,-1 0 0,1 0 0,0 0 0,0-1 0,0 1 0,0 0 0,0 0 0,0 0 0,1 0 0,-1-1 0,1 1 0,-1 0 0,1 0 0,1 2 0,3 10 0,2 2 0,-1 1 0,-1 0 0,0 1 0,-1-1 0,-1 1 0,1 23 0,-3-31 0,0 0 0,1-1 0,1 1 0,-1-1 0,1 1 0,1-1 0,0 0 0,0 0 0,0-1 0,1 1 0,10 12 0,-7-11 0,-2 1 0,1 0 0,-1 0 0,-1 0 0,0 1 0,6 23 0,-3 24 0,-7-43 0,1 1 0,8 30 0,-7-40 0,-1-1 0,1 0 0,0 0 0,0 0 0,0 0 0,1-1 0,0 1 0,0-1 0,1 0 0,9 8 0,-4-5 0,-1 1 0,0-1 0,0 1 0,-1 1 0,0 0 0,0 0 0,-1 0 0,0 1 0,-1 0 0,-1 0 0,6 16 0,-2-6 0,1 0 0,1 0 0,1-1 0,27 37 0,-25-39 0,-1 0 0,-1 2 0,0-1 0,-2 2 0,10 24 0,-12-18 0,-2 1 0,0-1 0,-2 1 0,1 44 0,-12 113 0,7-176 0,-1-1 0,0 1 0,-1-1 0,0 1 0,-1-1 0,1 0 0,-1 0 0,-1 0 0,0 0 0,0-1 0,-7 11 0,3-9 0,0-1 0,0 1 0,0-2 0,-1 1 0,0-1 0,-1 0 0,0-1 0,-11 6 0,-15 5 0,0-1 0,-68 20 0,-80 7 0,141-34 0,-52 15 0,85-21 0,-1 1 0,0 0 0,1 1 0,0 0 0,0 1 0,-13 9 0,22-14 0,0-1 0,0 1 0,0 0 0,1-1 0,-1 1 0,0 0 0,0 0 0,0 0 0,1 0 0,-1 0 0,0 0 0,1 0 0,-1 0 0,1 0 0,-1 0 0,1 1 0,0-1 0,-1 0 0,1 0 0,0 0 0,0 0 0,0 1 0,0-1 0,0 0 0,0 0 0,0 0 0,0 1 0,0-1 0,1 0 0,0 2 0,1 1 0,0-1 0,1 1 0,-1-1 0,1 1 0,0-1 0,7 6 0,10 13 0,-20-21 0,0-1 0,0 0 0,0 1 0,0-1 0,1 1 0,-1-1 0,0 1 0,0-1 0,0 0 0,0 1 0,0-1 0,0 1 0,0-1 0,0 1 0,-1-1 0,1 1 0,0-1 0,0 0 0,0 1 0,0-1 0,-1 1 0,1-1 0,0 0 0,0 1 0,-1-1 0,1 0 0,0 1 0,0-1 0,-1 0 0,1 1 0,0-1 0,-1 0 0,1 0 0,-1 1 0,1-1 0,0 0 0,-1 0 0,1 0 0,-1 0 0,0 1 0,-21 4 0,22-5 0,-66 5 0,-130-5 0,106-2 0,40 0 0,33 0 0,-1 1 0,0 1 0,1 1 0,-1 0 0,-27 7 0,41-7 0,1 0 0,0 0 0,0 1 0,0-1 0,1 1 0,-1 0 0,0 0 0,1 0 0,-1 0 0,1 0 0,0 1 0,-1-1 0,1 1 0,0-1 0,1 1 0,-1 0 0,0 0 0,1 0 0,-1 0 0,1 0 0,0 0 0,0 0 0,0 4 0,-2 7 0,1 1 0,1 0 0,0 27 0,1-31 0,0 19 0,1-1 0,2 0 0,1 0 0,1 0 0,1-1 0,17 47 0,-17-60 0,0-1 0,1-1 0,1 1 0,0-1 0,1-1 0,0 0 0,1 0 0,0-1 0,1 0 0,0 0 0,1-1 0,0-1 0,1 0 0,21 11 0,21 8 0,0-4 0,116 35 0,-140-54 0,-25-5 0,-1 1 0,0-1 0,0 1 0,0 0 0,0 0 0,0 0 0,0 1 0,0 0 0,0 0 0,0 0 0,-1 0 0,6 4 0,-10-5 0,0-1 0,0 0 0,0 0 0,0 0 0,0 1 0,0-1 0,0 0 0,1 0 0,-1 0 0,0 1 0,0-1 0,0 0 0,0 0 0,0 0 0,0 1 0,0-1 0,0 0 0,-1 0 0,1 1 0,0-1 0,0 0 0,0 0 0,0 0 0,0 0 0,0 1 0,0-1 0,0 0 0,0 0 0,-1 0 0,1 1 0,0-1 0,0 0 0,0 0 0,0 0 0,-1 0 0,1 0 0,0 0 0,0 0 0,0 1 0,0-1 0,-1 0 0,1 0 0,0 0 0,0 0 0,0 0 0,-1 0 0,1 0 0,-15 4 0,13-3 0,1-1 0,-65 15 0,-87 31 0,147-43 0,-1-1 0,1 1 0,1 1 0,-1-1 0,-7 7 0,12-10 0,0 1 0,0 0 0,0 0 0,0 0 0,0 0 0,0 0 0,0 0 0,0 0 0,1 0 0,-1 0 0,0 0 0,1 0 0,-1 0 0,1 0 0,0 1 0,-1-1 0,1 0 0,0 0 0,0 1 0,-1-1 0,1 0 0,0 0 0,0 1 0,0-1 0,1 0 0,-1 1 0,0-1 0,0 0 0,1 0 0,-1 0 0,1 1 0,-1-1 0,1 0 0,0 2 0,3 1 0,0 1 0,0-1 0,0 1 0,1-1 0,-1-1 0,1 1 0,0-1 0,0 1 0,7 2 0,56 24 0,-31-16 0,-24-9 0,1 1 0,-1 0 0,-1 1 0,1 1 0,-1 0 0,0 0 0,-1 1 0,0 1 0,0 0 0,13 16 0,-15-14 0,0-1 0,1 0 0,1-1 0,-1 0 0,2 0 0,-1-1 0,1-1 0,0 0 0,1-1 0,0 0 0,0-1 0,1 0 0,23 6 0,-23-8 0,-1 2 0,0-1 0,-1 2 0,1-1 0,-1 2 0,-1 0 0,1 0 0,-1 1 0,-1 0 0,13 14 0,-16-15 0,-1 1 0,1 0 0,-1 0 0,-1 1 0,0 0 0,0 0 0,-1 0 0,0 0 0,-1 0 0,0 1 0,0 0 0,-1 0 0,1 20 0,-3-22 0,0 0 0,0 1 0,-1-1 0,0 0 0,0 0 0,-5 13 0,4-16 0,0-1 0,-1 0 0,0 1 0,0-1 0,0 0 0,-1-1 0,1 1 0,-1-1 0,-1 1 0,1-1 0,-6 4 0,9-7 0,-1 1 0,0-1 0,0 1 0,1 0 0,-1-1 0,1 1 0,0 0 0,-1 0 0,1 0 0,-1 2 0,2-3 0,-1 0 0,1-1 0,0 1 0,0 0 0,0-1 0,0 1 0,0 0 0,0-1 0,0 1 0,0 0 0,0 0 0,0-1 0,0 1 0,0 0 0,1-1 0,-1 1 0,0 0 0,1-1 0,-1 1 0,0 0 0,1-1 0,0 1 0,2 2 0,0 0 0,1 0 0,0-1 0,-1 1 0,1-1 0,0 0 0,0 0 0,1-1 0,4 2 0,10 4-273,0 1 0,-1 1 0,0 0 0,27 20 0,-22-11-6553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2T09:40:36.807"/>
    </inkml:context>
    <inkml:brush xml:id="br0">
      <inkml:brushProperty name="width" value="0.025" units="cm"/>
      <inkml:brushProperty name="height" value="0.025" units="cm"/>
      <inkml:brushProperty name="color" value="#FF1919"/>
    </inkml:brush>
  </inkml:definitions>
  <inkml:trace contextRef="#ctx0" brushRef="#br0">0 0 24575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8.45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80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39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3.7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8.3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5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64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9.81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3.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38.60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42.88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43.25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43.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43.5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2.53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50.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09:08:24.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2T14:48:05.3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5859DDC-9015-4B39-98F8-9F9A698DFEA6}" type="slidenum">
              <a:rPr lang="en-US"/>
              <a:pPr>
                <a:defRPr/>
              </a:pPr>
              <a:t>‹#›</a:t>
            </a:fld>
            <a:endParaRPr lang="en-US"/>
          </a:p>
        </p:txBody>
      </p:sp>
    </p:spTree>
    <p:extLst>
      <p:ext uri="{BB962C8B-B14F-4D97-AF65-F5344CB8AC3E}">
        <p14:creationId xmlns:p14="http://schemas.microsoft.com/office/powerpoint/2010/main" val="3990862811"/>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95859DDC-9015-4B39-98F8-9F9A698DFEA6}" type="slidenum">
              <a:rPr lang="en-US" smtClean="0"/>
              <a:pPr>
                <a:defRPr/>
              </a:pPr>
              <a:t>1</a:t>
            </a:fld>
            <a:endParaRPr lang="en-US"/>
          </a:p>
        </p:txBody>
      </p:sp>
    </p:spTree>
    <p:extLst>
      <p:ext uri="{BB962C8B-B14F-4D97-AF65-F5344CB8AC3E}">
        <p14:creationId xmlns:p14="http://schemas.microsoft.com/office/powerpoint/2010/main" val="922368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56</a:t>
            </a:fld>
            <a:endParaRPr lang="en-US"/>
          </a:p>
        </p:txBody>
      </p:sp>
    </p:spTree>
    <p:extLst>
      <p:ext uri="{BB962C8B-B14F-4D97-AF65-F5344CB8AC3E}">
        <p14:creationId xmlns:p14="http://schemas.microsoft.com/office/powerpoint/2010/main" val="275515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57</a:t>
            </a:fld>
            <a:endParaRPr lang="en-US"/>
          </a:p>
        </p:txBody>
      </p:sp>
    </p:spTree>
    <p:extLst>
      <p:ext uri="{BB962C8B-B14F-4D97-AF65-F5344CB8AC3E}">
        <p14:creationId xmlns:p14="http://schemas.microsoft.com/office/powerpoint/2010/main" val="4143827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59</a:t>
            </a:fld>
            <a:endParaRPr lang="en-US"/>
          </a:p>
        </p:txBody>
      </p:sp>
    </p:spTree>
    <p:extLst>
      <p:ext uri="{BB962C8B-B14F-4D97-AF65-F5344CB8AC3E}">
        <p14:creationId xmlns:p14="http://schemas.microsoft.com/office/powerpoint/2010/main" val="167894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60</a:t>
            </a:fld>
            <a:endParaRPr lang="en-US"/>
          </a:p>
        </p:txBody>
      </p:sp>
    </p:spTree>
    <p:extLst>
      <p:ext uri="{BB962C8B-B14F-4D97-AF65-F5344CB8AC3E}">
        <p14:creationId xmlns:p14="http://schemas.microsoft.com/office/powerpoint/2010/main" val="3912346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61</a:t>
            </a:fld>
            <a:endParaRPr lang="en-US"/>
          </a:p>
        </p:txBody>
      </p:sp>
    </p:spTree>
    <p:extLst>
      <p:ext uri="{BB962C8B-B14F-4D97-AF65-F5344CB8AC3E}">
        <p14:creationId xmlns:p14="http://schemas.microsoft.com/office/powerpoint/2010/main" val="3978301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62</a:t>
            </a:fld>
            <a:endParaRPr lang="en-US"/>
          </a:p>
        </p:txBody>
      </p:sp>
    </p:spTree>
    <p:extLst>
      <p:ext uri="{BB962C8B-B14F-4D97-AF65-F5344CB8AC3E}">
        <p14:creationId xmlns:p14="http://schemas.microsoft.com/office/powerpoint/2010/main" val="2676240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63</a:t>
            </a:fld>
            <a:endParaRPr lang="en-US"/>
          </a:p>
        </p:txBody>
      </p:sp>
    </p:spTree>
    <p:extLst>
      <p:ext uri="{BB962C8B-B14F-4D97-AF65-F5344CB8AC3E}">
        <p14:creationId xmlns:p14="http://schemas.microsoft.com/office/powerpoint/2010/main" val="122454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64</a:t>
            </a:fld>
            <a:endParaRPr lang="en-US"/>
          </a:p>
        </p:txBody>
      </p:sp>
    </p:spTree>
    <p:extLst>
      <p:ext uri="{BB962C8B-B14F-4D97-AF65-F5344CB8AC3E}">
        <p14:creationId xmlns:p14="http://schemas.microsoft.com/office/powerpoint/2010/main" val="1893458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65</a:t>
            </a:fld>
            <a:endParaRPr lang="en-US"/>
          </a:p>
        </p:txBody>
      </p:sp>
    </p:spTree>
    <p:extLst>
      <p:ext uri="{BB962C8B-B14F-4D97-AF65-F5344CB8AC3E}">
        <p14:creationId xmlns:p14="http://schemas.microsoft.com/office/powerpoint/2010/main" val="2834963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66</a:t>
            </a:fld>
            <a:endParaRPr lang="en-US"/>
          </a:p>
        </p:txBody>
      </p:sp>
    </p:spTree>
    <p:extLst>
      <p:ext uri="{BB962C8B-B14F-4D97-AF65-F5344CB8AC3E}">
        <p14:creationId xmlns:p14="http://schemas.microsoft.com/office/powerpoint/2010/main" val="4014902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10</a:t>
            </a:fld>
            <a:endParaRPr lang="en-US"/>
          </a:p>
        </p:txBody>
      </p:sp>
    </p:spTree>
    <p:extLst>
      <p:ext uri="{BB962C8B-B14F-4D97-AF65-F5344CB8AC3E}">
        <p14:creationId xmlns:p14="http://schemas.microsoft.com/office/powerpoint/2010/main" val="1225817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67</a:t>
            </a:fld>
            <a:endParaRPr lang="en-US"/>
          </a:p>
        </p:txBody>
      </p:sp>
    </p:spTree>
    <p:extLst>
      <p:ext uri="{BB962C8B-B14F-4D97-AF65-F5344CB8AC3E}">
        <p14:creationId xmlns:p14="http://schemas.microsoft.com/office/powerpoint/2010/main" val="2530202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68</a:t>
            </a:fld>
            <a:endParaRPr lang="en-US"/>
          </a:p>
        </p:txBody>
      </p:sp>
    </p:spTree>
    <p:extLst>
      <p:ext uri="{BB962C8B-B14F-4D97-AF65-F5344CB8AC3E}">
        <p14:creationId xmlns:p14="http://schemas.microsoft.com/office/powerpoint/2010/main" val="4249668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69</a:t>
            </a:fld>
            <a:endParaRPr lang="en-US"/>
          </a:p>
        </p:txBody>
      </p:sp>
    </p:spTree>
    <p:extLst>
      <p:ext uri="{BB962C8B-B14F-4D97-AF65-F5344CB8AC3E}">
        <p14:creationId xmlns:p14="http://schemas.microsoft.com/office/powerpoint/2010/main" val="542641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70</a:t>
            </a:fld>
            <a:endParaRPr lang="en-US"/>
          </a:p>
        </p:txBody>
      </p:sp>
    </p:spTree>
    <p:extLst>
      <p:ext uri="{BB962C8B-B14F-4D97-AF65-F5344CB8AC3E}">
        <p14:creationId xmlns:p14="http://schemas.microsoft.com/office/powerpoint/2010/main" val="406159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77</a:t>
            </a:fld>
            <a:endParaRPr lang="en-US"/>
          </a:p>
        </p:txBody>
      </p:sp>
    </p:spTree>
    <p:extLst>
      <p:ext uri="{BB962C8B-B14F-4D97-AF65-F5344CB8AC3E}">
        <p14:creationId xmlns:p14="http://schemas.microsoft.com/office/powerpoint/2010/main" val="1656341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93</a:t>
            </a:fld>
            <a:endParaRPr lang="en-US"/>
          </a:p>
        </p:txBody>
      </p:sp>
    </p:spTree>
    <p:extLst>
      <p:ext uri="{BB962C8B-B14F-4D97-AF65-F5344CB8AC3E}">
        <p14:creationId xmlns:p14="http://schemas.microsoft.com/office/powerpoint/2010/main" val="152552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95</a:t>
            </a:fld>
            <a:endParaRPr lang="en-US"/>
          </a:p>
        </p:txBody>
      </p:sp>
    </p:spTree>
    <p:extLst>
      <p:ext uri="{BB962C8B-B14F-4D97-AF65-F5344CB8AC3E}">
        <p14:creationId xmlns:p14="http://schemas.microsoft.com/office/powerpoint/2010/main" val="15361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17</a:t>
            </a:fld>
            <a:endParaRPr lang="en-US"/>
          </a:p>
        </p:txBody>
      </p:sp>
    </p:spTree>
    <p:extLst>
      <p:ext uri="{BB962C8B-B14F-4D97-AF65-F5344CB8AC3E}">
        <p14:creationId xmlns:p14="http://schemas.microsoft.com/office/powerpoint/2010/main" val="1990615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49</a:t>
            </a:fld>
            <a:endParaRPr lang="en-US"/>
          </a:p>
        </p:txBody>
      </p:sp>
    </p:spTree>
    <p:extLst>
      <p:ext uri="{BB962C8B-B14F-4D97-AF65-F5344CB8AC3E}">
        <p14:creationId xmlns:p14="http://schemas.microsoft.com/office/powerpoint/2010/main" val="270919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50</a:t>
            </a:fld>
            <a:endParaRPr lang="en-US"/>
          </a:p>
        </p:txBody>
      </p:sp>
    </p:spTree>
    <p:extLst>
      <p:ext uri="{BB962C8B-B14F-4D97-AF65-F5344CB8AC3E}">
        <p14:creationId xmlns:p14="http://schemas.microsoft.com/office/powerpoint/2010/main" val="375450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51</a:t>
            </a:fld>
            <a:endParaRPr lang="en-US"/>
          </a:p>
        </p:txBody>
      </p:sp>
    </p:spTree>
    <p:extLst>
      <p:ext uri="{BB962C8B-B14F-4D97-AF65-F5344CB8AC3E}">
        <p14:creationId xmlns:p14="http://schemas.microsoft.com/office/powerpoint/2010/main" val="301126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52</a:t>
            </a:fld>
            <a:endParaRPr lang="en-US"/>
          </a:p>
        </p:txBody>
      </p:sp>
    </p:spTree>
    <p:extLst>
      <p:ext uri="{BB962C8B-B14F-4D97-AF65-F5344CB8AC3E}">
        <p14:creationId xmlns:p14="http://schemas.microsoft.com/office/powerpoint/2010/main" val="2951175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53</a:t>
            </a:fld>
            <a:endParaRPr lang="en-US"/>
          </a:p>
        </p:txBody>
      </p:sp>
    </p:spTree>
    <p:extLst>
      <p:ext uri="{BB962C8B-B14F-4D97-AF65-F5344CB8AC3E}">
        <p14:creationId xmlns:p14="http://schemas.microsoft.com/office/powerpoint/2010/main" val="213974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54</a:t>
            </a:fld>
            <a:endParaRPr lang="en-US"/>
          </a:p>
        </p:txBody>
      </p:sp>
    </p:spTree>
    <p:extLst>
      <p:ext uri="{BB962C8B-B14F-4D97-AF65-F5344CB8AC3E}">
        <p14:creationId xmlns:p14="http://schemas.microsoft.com/office/powerpoint/2010/main" val="1377976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3" name="Subtitle 2"/>
          <p:cNvSpPr>
            <a:spLocks noGrp="1"/>
          </p:cNvSpPr>
          <p:nvPr>
            <p:ph type="subTitle" idx="1"/>
          </p:nvPr>
        </p:nvSpPr>
        <p:spPr>
          <a:xfrm>
            <a:off x="1828800" y="3886200"/>
            <a:ext cx="8534400" cy="1752600"/>
          </a:xfrm>
        </p:spPr>
        <p:txBody>
          <a:bodyPr/>
          <a:lstStyle>
            <a:lvl1pPr marL="514350" indent="-514350" algn="l">
              <a:buFont typeface="+mj-lt"/>
              <a:buAutoNum type="arabicPeriod"/>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1C5160B-C4E9-47E1-B806-65F22A3D70F3}" type="datetime1">
              <a:rPr lang="en-US" smtClean="0"/>
              <a:t>6/28/2022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pic>
        <p:nvPicPr>
          <p:cNvPr id="7" name="Picture 6">
            <a:extLst>
              <a:ext uri="{FF2B5EF4-FFF2-40B4-BE49-F238E27FC236}">
                <a16:creationId xmlns:a16="http://schemas.microsoft.com/office/drawing/2014/main" id="{A1967AD7-E7D8-4F02-81F7-691AB15F5AAB}"/>
              </a:ext>
            </a:extLst>
          </p:cNvPr>
          <p:cNvPicPr>
            <a:picLocks noChangeAspect="1"/>
          </p:cNvPicPr>
          <p:nvPr userDrawn="1"/>
        </p:nvPicPr>
        <p:blipFill>
          <a:blip r:embed="rId2"/>
          <a:stretch>
            <a:fillRect/>
          </a:stretch>
        </p:blipFill>
        <p:spPr>
          <a:xfrm>
            <a:off x="0" y="6172200"/>
            <a:ext cx="11506200" cy="673101"/>
          </a:xfrm>
          <a:prstGeom prst="rect">
            <a:avLst/>
          </a:prstGeom>
        </p:spPr>
      </p:pic>
    </p:spTree>
    <p:extLst>
      <p:ext uri="{BB962C8B-B14F-4D97-AF65-F5344CB8AC3E}">
        <p14:creationId xmlns:p14="http://schemas.microsoft.com/office/powerpoint/2010/main" val="150618312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13D38911-1FB1-4656-8E76-C5BBCDF79B07}" type="datetime1">
              <a:rPr lang="en-US" smtClean="0"/>
              <a:t>6/28/2022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62876166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59944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30FE2A-2D5E-4495-8BFD-7E3250D8CB19}"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Tree>
    <p:extLst>
      <p:ext uri="{BB962C8B-B14F-4D97-AF65-F5344CB8AC3E}">
        <p14:creationId xmlns:p14="http://schemas.microsoft.com/office/powerpoint/2010/main" val="310164390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4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30226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D3CA57C-5B2E-45A3-BC4C-077F5A96985E}"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7" name="Content Placeholder 3">
            <a:extLst>
              <a:ext uri="{FF2B5EF4-FFF2-40B4-BE49-F238E27FC236}">
                <a16:creationId xmlns:a16="http://schemas.microsoft.com/office/drawing/2014/main" id="{41B544BE-4259-4202-9EEF-29A5F771B6E3}"/>
              </a:ext>
            </a:extLst>
          </p:cNvPr>
          <p:cNvSpPr>
            <a:spLocks noGrp="1"/>
          </p:cNvSpPr>
          <p:nvPr>
            <p:ph sz="half" idx="13"/>
          </p:nvPr>
        </p:nvSpPr>
        <p:spPr>
          <a:xfrm>
            <a:off x="9239864" y="1066800"/>
            <a:ext cx="2952136"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28704970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685800"/>
            <a:ext cx="5994400" cy="5440364"/>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0FBC8C40-82D4-4683-AF20-23D57D075ADE}"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90268739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0"/>
            <a:ext cx="5994400" cy="61722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3681590-D86E-43D6-9533-2FCAFCC2BD0C}"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24659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6B9FFCC5-432C-4FA1-AFAE-844558B0972F}"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59460245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AEAA9D6A-317E-4B38-9DCA-D15BC714AF4C}"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51931690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8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91459EC0-0EF2-44A7-80B8-B6606B776B6E}"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55040648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C177C942-3F36-4038-806B-3968B582FA3E}"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21402479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Obj" preserve="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559DB766-56C2-4826-B09D-F369E3C7DF3F}"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90657532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69969627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9DF24626-FDE0-4726-B055-A7F903C02054}"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609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21764982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48FB2A45-6857-46CC-BC73-683D0406E0F3}"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39906292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94E508B-E0DC-4CFD-B535-6D48D9B42B03}"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Content Placeholder 2">
            <a:extLst>
              <a:ext uri="{FF2B5EF4-FFF2-40B4-BE49-F238E27FC236}">
                <a16:creationId xmlns:a16="http://schemas.microsoft.com/office/drawing/2014/main" id="{D4EA549A-C581-4C37-B257-ACE55CAD4DF6}"/>
              </a:ext>
            </a:extLst>
          </p:cNvPr>
          <p:cNvSpPr>
            <a:spLocks noGrp="1"/>
          </p:cNvSpPr>
          <p:nvPr>
            <p:ph sz="half" idx="12"/>
          </p:nvPr>
        </p:nvSpPr>
        <p:spPr>
          <a:xfrm>
            <a:off x="0" y="3886200"/>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00016720-4FC2-4205-9886-7838EB044331}"/>
              </a:ext>
            </a:extLst>
          </p:cNvPr>
          <p:cNvSpPr>
            <a:spLocks noGrp="1"/>
          </p:cNvSpPr>
          <p:nvPr>
            <p:ph sz="half" idx="13"/>
          </p:nvPr>
        </p:nvSpPr>
        <p:spPr>
          <a:xfrm>
            <a:off x="6197600" y="1608826"/>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10" name="Content Placeholder 2">
            <a:extLst>
              <a:ext uri="{FF2B5EF4-FFF2-40B4-BE49-F238E27FC236}">
                <a16:creationId xmlns:a16="http://schemas.microsoft.com/office/drawing/2014/main" id="{CE828636-495F-44E0-8340-BCE2B3F47166}"/>
              </a:ext>
            </a:extLst>
          </p:cNvPr>
          <p:cNvSpPr>
            <a:spLocks noGrp="1"/>
          </p:cNvSpPr>
          <p:nvPr>
            <p:ph sz="half" idx="14"/>
          </p:nvPr>
        </p:nvSpPr>
        <p:spPr>
          <a:xfrm>
            <a:off x="6197600" y="3894825"/>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09303341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4AF844A0-3A1E-4DBE-A3AB-913F96395EC4}"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2284088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28C9A20E-0CA8-4C02-86F4-E1B6957ABB55}"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07159822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0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8763000" y="16002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99B8817-407D-4566-BA2B-EB3F1A4E850E}"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21" name="Content Placeholder 2">
            <a:extLst>
              <a:ext uri="{FF2B5EF4-FFF2-40B4-BE49-F238E27FC236}">
                <a16:creationId xmlns:a16="http://schemas.microsoft.com/office/drawing/2014/main" id="{E4A1A4A6-69C0-4EC3-B5CC-CC08837714D4}"/>
              </a:ext>
            </a:extLst>
          </p:cNvPr>
          <p:cNvSpPr>
            <a:spLocks noGrp="1"/>
          </p:cNvSpPr>
          <p:nvPr>
            <p:ph sz="half" idx="12"/>
          </p:nvPr>
        </p:nvSpPr>
        <p:spPr>
          <a:xfrm>
            <a:off x="609600" y="26808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2" name="Content Placeholder 3">
            <a:extLst>
              <a:ext uri="{FF2B5EF4-FFF2-40B4-BE49-F238E27FC236}">
                <a16:creationId xmlns:a16="http://schemas.microsoft.com/office/drawing/2014/main" id="{3E39D719-3B3B-4F96-BE3F-4E767D23D3DC}"/>
              </a:ext>
            </a:extLst>
          </p:cNvPr>
          <p:cNvSpPr>
            <a:spLocks noGrp="1"/>
          </p:cNvSpPr>
          <p:nvPr>
            <p:ph sz="half" idx="13"/>
          </p:nvPr>
        </p:nvSpPr>
        <p:spPr>
          <a:xfrm>
            <a:off x="8763000" y="26808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3" name="Content Placeholder 2">
            <a:extLst>
              <a:ext uri="{FF2B5EF4-FFF2-40B4-BE49-F238E27FC236}">
                <a16:creationId xmlns:a16="http://schemas.microsoft.com/office/drawing/2014/main" id="{D7791AFD-E53B-48D7-8A3C-24F9B9314932}"/>
              </a:ext>
            </a:extLst>
          </p:cNvPr>
          <p:cNvSpPr>
            <a:spLocks noGrp="1"/>
          </p:cNvSpPr>
          <p:nvPr>
            <p:ph sz="half" idx="14"/>
          </p:nvPr>
        </p:nvSpPr>
        <p:spPr>
          <a:xfrm>
            <a:off x="609600" y="37338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4" name="Content Placeholder 3">
            <a:extLst>
              <a:ext uri="{FF2B5EF4-FFF2-40B4-BE49-F238E27FC236}">
                <a16:creationId xmlns:a16="http://schemas.microsoft.com/office/drawing/2014/main" id="{7784060D-E07A-4765-948A-FC9071F8DDC5}"/>
              </a:ext>
            </a:extLst>
          </p:cNvPr>
          <p:cNvSpPr>
            <a:spLocks noGrp="1"/>
          </p:cNvSpPr>
          <p:nvPr>
            <p:ph sz="half" idx="15"/>
          </p:nvPr>
        </p:nvSpPr>
        <p:spPr>
          <a:xfrm>
            <a:off x="8763000" y="37338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5" name="Content Placeholder 2">
            <a:extLst>
              <a:ext uri="{FF2B5EF4-FFF2-40B4-BE49-F238E27FC236}">
                <a16:creationId xmlns:a16="http://schemas.microsoft.com/office/drawing/2014/main" id="{A67EFF06-2483-4600-B6B9-3D1CE50220DD}"/>
              </a:ext>
            </a:extLst>
          </p:cNvPr>
          <p:cNvSpPr>
            <a:spLocks noGrp="1"/>
          </p:cNvSpPr>
          <p:nvPr>
            <p:ph sz="half" idx="16"/>
          </p:nvPr>
        </p:nvSpPr>
        <p:spPr>
          <a:xfrm>
            <a:off x="609600" y="48144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6" name="Content Placeholder 3">
            <a:extLst>
              <a:ext uri="{FF2B5EF4-FFF2-40B4-BE49-F238E27FC236}">
                <a16:creationId xmlns:a16="http://schemas.microsoft.com/office/drawing/2014/main" id="{C22FA758-800C-4200-9C64-1F16B8C51CA7}"/>
              </a:ext>
            </a:extLst>
          </p:cNvPr>
          <p:cNvSpPr>
            <a:spLocks noGrp="1"/>
          </p:cNvSpPr>
          <p:nvPr>
            <p:ph sz="half" idx="17"/>
          </p:nvPr>
        </p:nvSpPr>
        <p:spPr>
          <a:xfrm>
            <a:off x="8763000" y="48144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Tree>
    <p:extLst>
      <p:ext uri="{BB962C8B-B14F-4D97-AF65-F5344CB8AC3E}">
        <p14:creationId xmlns:p14="http://schemas.microsoft.com/office/powerpoint/2010/main" val="181213794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9F49AA81-E48E-431B-AE78-BE04F21371EB}" type="datetime1">
              <a:rPr lang="en-US" smtClean="0"/>
              <a:t>6/28/2022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56744845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998632"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A1E19150-B154-4AC0-A531-97980F99CE43}" type="datetime1">
              <a:rPr lang="en-US" smtClean="0"/>
              <a:t>6/28/2022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05124898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235102A-881B-43E4-99CC-0C9525EF7A1E}" type="datetime1">
              <a:rPr lang="en-US" smtClean="0"/>
              <a:t>6/28/2022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43627604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0FA41C6A-FE14-4F80-8EB2-5B23117A6D3D}" type="datetime1">
              <a:rPr lang="en-US" smtClean="0"/>
              <a:t>6/28/2022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90472948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4F01B283-2164-461A-858C-D41C73246351}"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250115106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2114" y="1535113"/>
            <a:ext cx="12194114"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14"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27EC1B9-B653-4D9E-82FC-76EF5124E050}" type="datetime1">
              <a:rPr lang="en-US" smtClean="0"/>
              <a:t>6/28/2022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90414981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199C9E58-06E8-49B5-A781-0F8B5DD15B17}" type="datetime1">
              <a:rPr lang="en-US" smtClean="0"/>
              <a:t>6/28/2022</a:t>
            </a:fld>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68052553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2F0823B-010D-4563-8F63-AFEF6614F310}" type="datetime1">
              <a:rPr lang="en-US" smtClean="0"/>
              <a:t>6/28/2022</a:t>
            </a:fld>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573174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800" b="1"/>
            </a:lvl1pPr>
          </a:lstStyle>
          <a:p>
            <a:r>
              <a:rPr lang="en-US"/>
              <a:t>Click to edit Master title style</a:t>
            </a:r>
            <a:endParaRPr lang="vi-VN"/>
          </a:p>
        </p:txBody>
      </p:sp>
      <p:sp>
        <p:nvSpPr>
          <p:cNvPr id="3" name="Content Placeholder 2"/>
          <p:cNvSpPr>
            <a:spLocks noGrp="1"/>
          </p:cNvSpPr>
          <p:nvPr>
            <p:ph idx="1"/>
          </p:nvPr>
        </p:nvSpPr>
        <p:spPr>
          <a:xfrm>
            <a:off x="4766733" y="273051"/>
            <a:ext cx="6815667" cy="5853113"/>
          </a:xfrm>
        </p:spPr>
        <p:txBody>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D273BFE1-61E0-4FFE-A6C1-7815E1124977}"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4761274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vi-V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vi-V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25BBA7D4-41E7-48A6-91ED-6A8AE2641AF9}"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85122744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4CD83DC6-AC14-425E-866D-73A37245D08B}" type="datetime1">
              <a:rPr lang="en-US" smtClean="0"/>
              <a:t>6/28/2022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28989753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B04A2B1-BC8E-44A2-9C48-ADAC91682C33}" type="datetime1">
              <a:rPr lang="en-US" smtClean="0"/>
              <a:t>6/28/2022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55948473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228601"/>
            <a:ext cx="10972800" cy="5897563"/>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92734954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4F01B283-2164-461A-858C-D41C73246351}"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60536144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marL="514350" indent="-514350">
              <a:buFont typeface="+mj-lt"/>
              <a:buAutoNum type="arabicPeriod"/>
              <a:defRPr sz="2800">
                <a:latin typeface="Courier New" panose="02070309020205020404" pitchFamily="49" charset="0"/>
                <a:cs typeface="Courier New" panose="02070309020205020404" pitchFamily="49" charset="0"/>
              </a:defRPr>
            </a:lvl1pPr>
            <a:lvl2pPr marL="971550" indent="-514350">
              <a:buFont typeface="+mj-lt"/>
              <a:buAutoNum type="arabicPeriod"/>
              <a:defRPr sz="2800">
                <a:latin typeface="Courier New" panose="02070309020205020404" pitchFamily="49" charset="0"/>
                <a:cs typeface="Courier New" panose="02070309020205020404" pitchFamily="49" charset="0"/>
              </a:defRPr>
            </a:lvl2pPr>
            <a:lvl3pPr marL="1371600" indent="-457200">
              <a:buFont typeface="+mj-lt"/>
              <a:buAutoNum type="arabicPeriod"/>
              <a:defRPr sz="2400">
                <a:latin typeface="Courier New" panose="02070309020205020404" pitchFamily="49" charset="0"/>
                <a:cs typeface="Courier New" panose="02070309020205020404" pitchFamily="49" charset="0"/>
              </a:defRPr>
            </a:lvl3pPr>
            <a:lvl4pPr marL="1828800" indent="-457200">
              <a:buFont typeface="+mj-lt"/>
              <a:buAutoNum type="arabicPeriod"/>
              <a:defRPr sz="2000">
                <a:latin typeface="Courier New" panose="02070309020205020404" pitchFamily="49" charset="0"/>
                <a:cs typeface="Courier New" panose="02070309020205020404" pitchFamily="49" charset="0"/>
              </a:defRPr>
            </a:lvl4pPr>
          </a:lstStyle>
          <a:p>
            <a:pPr lvl="0"/>
            <a:r>
              <a:rPr lang="en-US"/>
              <a:t>Click to edit Master text styles</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7F2EE35-1F75-43F2-A76E-2765088241FE}"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4331361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80999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11DB780-8063-410B-88BC-AD4AA3925B34}"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r>
              <a:rPr lang="en-US"/>
              <a:t>Trang</a:t>
            </a:r>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410200"/>
            <a:ext cx="10972800" cy="734960"/>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563178327"/>
      </p:ext>
    </p:extLst>
  </p:cSld>
  <p:clrMapOvr>
    <a:masterClrMapping/>
  </p:clrMapOvr>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610600" cy="45259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6482E7C2-5630-44F0-9A0E-8546E47954E8}" type="datetime1">
              <a:rPr lang="en-US" smtClean="0"/>
              <a:t>6/28/2022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525963"/>
          </a:xfrm>
        </p:spPr>
        <p:txBody>
          <a:bodyPr/>
          <a:lstStyle>
            <a:lvl1pPr>
              <a:defRPr sz="2800"/>
            </a:lvl1pPr>
            <a:lvl2pPr>
              <a:defRPr sz="2400"/>
            </a:lvl2pPr>
          </a:lstStyle>
          <a:p>
            <a:pPr lvl="0"/>
            <a:r>
              <a:rPr lang="en-US"/>
              <a:t>Click to edit Master text styles</a:t>
            </a:r>
          </a:p>
        </p:txBody>
      </p:sp>
    </p:spTree>
    <p:extLst>
      <p:ext uri="{BB962C8B-B14F-4D97-AF65-F5344CB8AC3E}">
        <p14:creationId xmlns:p14="http://schemas.microsoft.com/office/powerpoint/2010/main" val="232254708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352799"/>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73391E68-6897-4A7F-942B-7757D7767553}"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134896"/>
            <a:ext cx="10972800" cy="990600"/>
          </a:xfrm>
        </p:spPr>
        <p:txBody>
          <a:bodyPr/>
          <a:lstStyle>
            <a:lvl1pPr>
              <a:defRPr sz="2800"/>
            </a:lvl1pPr>
            <a:lvl2pPr>
              <a:defRPr sz="2800"/>
            </a:lvl2pPr>
            <a:lvl3pPr>
              <a:defRPr sz="2000"/>
            </a:lvl3pPr>
            <a:lvl4pPr>
              <a:defRPr sz="1800"/>
            </a:lvl4pPr>
          </a:lstStyle>
          <a:p>
            <a:pPr lvl="0"/>
            <a:r>
              <a:rPr lang="en-US"/>
              <a:t>Click toa edit Master text styles</a:t>
            </a:r>
          </a:p>
        </p:txBody>
      </p:sp>
    </p:spTree>
    <p:extLst>
      <p:ext uri="{BB962C8B-B14F-4D97-AF65-F5344CB8AC3E}">
        <p14:creationId xmlns:p14="http://schemas.microsoft.com/office/powerpoint/2010/main" val="14957049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2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59944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E030FE2A-2D5E-4495-8BFD-7E3250D8CB19}"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Tree>
    <p:extLst>
      <p:ext uri="{BB962C8B-B14F-4D97-AF65-F5344CB8AC3E}">
        <p14:creationId xmlns:p14="http://schemas.microsoft.com/office/powerpoint/2010/main" val="177406136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3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30226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D3CA57C-5B2E-45A3-BC4C-077F5A96985E}"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
        <p:nvSpPr>
          <p:cNvPr id="7" name="Content Placeholder 3">
            <a:extLst>
              <a:ext uri="{FF2B5EF4-FFF2-40B4-BE49-F238E27FC236}">
                <a16:creationId xmlns:a16="http://schemas.microsoft.com/office/drawing/2014/main" id="{41B544BE-4259-4202-9EEF-29A5F771B6E3}"/>
              </a:ext>
            </a:extLst>
          </p:cNvPr>
          <p:cNvSpPr>
            <a:spLocks noGrp="1"/>
          </p:cNvSpPr>
          <p:nvPr>
            <p:ph sz="half" idx="13"/>
          </p:nvPr>
        </p:nvSpPr>
        <p:spPr>
          <a:xfrm>
            <a:off x="9239864" y="1066800"/>
            <a:ext cx="2952136"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02334505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4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685800"/>
            <a:ext cx="5994400" cy="5440364"/>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0FBC8C40-82D4-4683-AF20-23D57D075ADE}"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4251463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5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0"/>
            <a:ext cx="5994400" cy="61722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B3681590-D86E-43D6-9533-2FCAFCC2BD0C}"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40077480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C177C942-3F36-4038-806B-3968B582FA3E}"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63819334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9DF24626-FDE0-4726-B055-A7F903C02054}"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609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28886234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48FB2A45-6857-46CC-BC73-683D0406E0F3}"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6066102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894E508B-E0DC-4CFD-B535-6D48D9B42B03}"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Content Placeholder 2">
            <a:extLst>
              <a:ext uri="{FF2B5EF4-FFF2-40B4-BE49-F238E27FC236}">
                <a16:creationId xmlns:a16="http://schemas.microsoft.com/office/drawing/2014/main" id="{D4EA549A-C581-4C37-B257-ACE55CAD4DF6}"/>
              </a:ext>
            </a:extLst>
          </p:cNvPr>
          <p:cNvSpPr>
            <a:spLocks noGrp="1"/>
          </p:cNvSpPr>
          <p:nvPr>
            <p:ph sz="half" idx="12"/>
          </p:nvPr>
        </p:nvSpPr>
        <p:spPr>
          <a:xfrm>
            <a:off x="0" y="3886200"/>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00016720-4FC2-4205-9886-7838EB044331}"/>
              </a:ext>
            </a:extLst>
          </p:cNvPr>
          <p:cNvSpPr>
            <a:spLocks noGrp="1"/>
          </p:cNvSpPr>
          <p:nvPr>
            <p:ph sz="half" idx="13"/>
          </p:nvPr>
        </p:nvSpPr>
        <p:spPr>
          <a:xfrm>
            <a:off x="6197600" y="1608826"/>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10" name="Content Placeholder 2">
            <a:extLst>
              <a:ext uri="{FF2B5EF4-FFF2-40B4-BE49-F238E27FC236}">
                <a16:creationId xmlns:a16="http://schemas.microsoft.com/office/drawing/2014/main" id="{CE828636-495F-44E0-8340-BCE2B3F47166}"/>
              </a:ext>
            </a:extLst>
          </p:cNvPr>
          <p:cNvSpPr>
            <a:spLocks noGrp="1"/>
          </p:cNvSpPr>
          <p:nvPr>
            <p:ph sz="half" idx="14"/>
          </p:nvPr>
        </p:nvSpPr>
        <p:spPr>
          <a:xfrm>
            <a:off x="6197600" y="3894825"/>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50167656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marL="514350" indent="-514350">
              <a:buFont typeface="+mj-lt"/>
              <a:buAutoNum type="arabicPeriod"/>
              <a:defRPr sz="2800">
                <a:solidFill>
                  <a:schemeClr val="tx1"/>
                </a:solidFill>
                <a:latin typeface="Courier New" panose="020703090202050204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10CEA0EB-2730-4E3B-8591-5596D449C40F}" type="datetime1">
              <a:rPr lang="en-US" smtClean="0"/>
              <a:t>6/28/2022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37899102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4AF844A0-3A1E-4DBE-A3AB-913F96395EC4}"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865494"/>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8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28C9A20E-0CA8-4C02-86F4-E1B6957ABB55}"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306970055"/>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8763000" y="16002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99B8817-407D-4566-BA2B-EB3F1A4E850E}" type="datetime1">
              <a:rPr lang="en-US" smtClean="0"/>
              <a:t>6/28/2022</a:t>
            </a:fld>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21" name="Content Placeholder 2">
            <a:extLst>
              <a:ext uri="{FF2B5EF4-FFF2-40B4-BE49-F238E27FC236}">
                <a16:creationId xmlns:a16="http://schemas.microsoft.com/office/drawing/2014/main" id="{E4A1A4A6-69C0-4EC3-B5CC-CC08837714D4}"/>
              </a:ext>
            </a:extLst>
          </p:cNvPr>
          <p:cNvSpPr>
            <a:spLocks noGrp="1"/>
          </p:cNvSpPr>
          <p:nvPr>
            <p:ph sz="half" idx="12"/>
          </p:nvPr>
        </p:nvSpPr>
        <p:spPr>
          <a:xfrm>
            <a:off x="609600" y="26808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2" name="Content Placeholder 3">
            <a:extLst>
              <a:ext uri="{FF2B5EF4-FFF2-40B4-BE49-F238E27FC236}">
                <a16:creationId xmlns:a16="http://schemas.microsoft.com/office/drawing/2014/main" id="{3E39D719-3B3B-4F96-BE3F-4E767D23D3DC}"/>
              </a:ext>
            </a:extLst>
          </p:cNvPr>
          <p:cNvSpPr>
            <a:spLocks noGrp="1"/>
          </p:cNvSpPr>
          <p:nvPr>
            <p:ph sz="half" idx="13"/>
          </p:nvPr>
        </p:nvSpPr>
        <p:spPr>
          <a:xfrm>
            <a:off x="8763000" y="26808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3" name="Content Placeholder 2">
            <a:extLst>
              <a:ext uri="{FF2B5EF4-FFF2-40B4-BE49-F238E27FC236}">
                <a16:creationId xmlns:a16="http://schemas.microsoft.com/office/drawing/2014/main" id="{D7791AFD-E53B-48D7-8A3C-24F9B9314932}"/>
              </a:ext>
            </a:extLst>
          </p:cNvPr>
          <p:cNvSpPr>
            <a:spLocks noGrp="1"/>
          </p:cNvSpPr>
          <p:nvPr>
            <p:ph sz="half" idx="14"/>
          </p:nvPr>
        </p:nvSpPr>
        <p:spPr>
          <a:xfrm>
            <a:off x="609600" y="37338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4" name="Content Placeholder 3">
            <a:extLst>
              <a:ext uri="{FF2B5EF4-FFF2-40B4-BE49-F238E27FC236}">
                <a16:creationId xmlns:a16="http://schemas.microsoft.com/office/drawing/2014/main" id="{7784060D-E07A-4765-948A-FC9071F8DDC5}"/>
              </a:ext>
            </a:extLst>
          </p:cNvPr>
          <p:cNvSpPr>
            <a:spLocks noGrp="1"/>
          </p:cNvSpPr>
          <p:nvPr>
            <p:ph sz="half" idx="15"/>
          </p:nvPr>
        </p:nvSpPr>
        <p:spPr>
          <a:xfrm>
            <a:off x="8763000" y="37338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5" name="Content Placeholder 2">
            <a:extLst>
              <a:ext uri="{FF2B5EF4-FFF2-40B4-BE49-F238E27FC236}">
                <a16:creationId xmlns:a16="http://schemas.microsoft.com/office/drawing/2014/main" id="{A67EFF06-2483-4600-B6B9-3D1CE50220DD}"/>
              </a:ext>
            </a:extLst>
          </p:cNvPr>
          <p:cNvSpPr>
            <a:spLocks noGrp="1"/>
          </p:cNvSpPr>
          <p:nvPr>
            <p:ph sz="half" idx="16"/>
          </p:nvPr>
        </p:nvSpPr>
        <p:spPr>
          <a:xfrm>
            <a:off x="609600" y="48144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6" name="Content Placeholder 3">
            <a:extLst>
              <a:ext uri="{FF2B5EF4-FFF2-40B4-BE49-F238E27FC236}">
                <a16:creationId xmlns:a16="http://schemas.microsoft.com/office/drawing/2014/main" id="{C22FA758-800C-4200-9C64-1F16B8C51CA7}"/>
              </a:ext>
            </a:extLst>
          </p:cNvPr>
          <p:cNvSpPr>
            <a:spLocks noGrp="1"/>
          </p:cNvSpPr>
          <p:nvPr>
            <p:ph sz="half" idx="17"/>
          </p:nvPr>
        </p:nvSpPr>
        <p:spPr>
          <a:xfrm>
            <a:off x="8763000" y="48144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Tree>
    <p:extLst>
      <p:ext uri="{BB962C8B-B14F-4D97-AF65-F5344CB8AC3E}">
        <p14:creationId xmlns:p14="http://schemas.microsoft.com/office/powerpoint/2010/main" val="180967635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F235102A-881B-43E4-99CC-0C9525EF7A1E}" type="datetime1">
              <a:rPr lang="en-US" smtClean="0"/>
              <a:t>6/28/2022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79263459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0FA41C6A-FE14-4F80-8EB2-5B23117A6D3D}" type="datetime1">
              <a:rPr lang="en-US" smtClean="0"/>
              <a:t>6/28/2022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89305008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7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2114" y="1535113"/>
            <a:ext cx="12194114"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14"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727EC1B9-B653-4D9E-82FC-76EF5124E050}" type="datetime1">
              <a:rPr lang="en-US" smtClean="0"/>
              <a:t>6/28/2022</a:t>
            </a:fld>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14551596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228601"/>
            <a:ext cx="10972800" cy="5897563"/>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112211684"/>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130426"/>
            <a:ext cx="11811000" cy="3508374"/>
          </a:xfrm>
        </p:spPr>
        <p:txBody>
          <a:bodyPr/>
          <a:lstStyle/>
          <a:p>
            <a:r>
              <a:rPr lang="en-US"/>
              <a:t>Click to edit Master 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A3108E1B-F47F-4B52-AF39-C9BAB9E190A3}" type="datetime1">
              <a:rPr lang="en-US" smtClean="0"/>
              <a:t>6/28/2022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78620019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0044-A6A4-4ECE-82E4-B6CCA47969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BD20F4-1E3C-4DCB-A3F4-C9B30DFC7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B3E9A8-99F8-4802-8A56-7331013BBDF2}"/>
              </a:ext>
            </a:extLst>
          </p:cNvPr>
          <p:cNvSpPr>
            <a:spLocks noGrp="1"/>
          </p:cNvSpPr>
          <p:nvPr>
            <p:ph type="dt" sz="half" idx="10"/>
          </p:nvPr>
        </p:nvSpPr>
        <p:spPr/>
        <p:txBody>
          <a:bodyPr/>
          <a:lstStyle/>
          <a:p>
            <a:fld id="{7088E254-6055-4C44-B757-94334A84DFDA}" type="datetimeFigureOut">
              <a:rPr lang="en-US" smtClean="0"/>
              <a:t>6/28/2022</a:t>
            </a:fld>
            <a:endParaRPr lang="en-US"/>
          </a:p>
        </p:txBody>
      </p:sp>
      <p:sp>
        <p:nvSpPr>
          <p:cNvPr id="5" name="Footer Placeholder 4">
            <a:extLst>
              <a:ext uri="{FF2B5EF4-FFF2-40B4-BE49-F238E27FC236}">
                <a16:creationId xmlns:a16="http://schemas.microsoft.com/office/drawing/2014/main" id="{EF6E6743-C7ED-4262-90C6-3BE1DB56C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EEF69-B02B-427D-A8DF-9D8B5D701A1D}"/>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42000761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A79F-E885-4F9D-BC60-4946C0B094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19EB2-3FD7-4783-A78C-B525F5D112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ED4459-2EC6-4026-8D03-92076BB868AE}"/>
              </a:ext>
            </a:extLst>
          </p:cNvPr>
          <p:cNvSpPr>
            <a:spLocks noGrp="1"/>
          </p:cNvSpPr>
          <p:nvPr>
            <p:ph type="dt" sz="half" idx="10"/>
          </p:nvPr>
        </p:nvSpPr>
        <p:spPr/>
        <p:txBody>
          <a:bodyPr/>
          <a:lstStyle/>
          <a:p>
            <a:fld id="{7088E254-6055-4C44-B757-94334A84DFDA}" type="datetimeFigureOut">
              <a:rPr lang="en-US" smtClean="0"/>
              <a:t>6/28/2022</a:t>
            </a:fld>
            <a:endParaRPr lang="en-US"/>
          </a:p>
        </p:txBody>
      </p:sp>
      <p:sp>
        <p:nvSpPr>
          <p:cNvPr id="5" name="Footer Placeholder 4">
            <a:extLst>
              <a:ext uri="{FF2B5EF4-FFF2-40B4-BE49-F238E27FC236}">
                <a16:creationId xmlns:a16="http://schemas.microsoft.com/office/drawing/2014/main" id="{DD171051-7D4D-4A95-9DC5-DF80C4CD8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8EA75-1270-4B95-A9A9-FD5B859E705D}"/>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332152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marL="514350" indent="-514350">
              <a:buFont typeface="+mj-lt"/>
              <a:buAutoNum type="arabicPeriod"/>
              <a:defRPr sz="2800">
                <a:latin typeface="Courier New" panose="02070309020205020404" pitchFamily="49" charset="0"/>
                <a:cs typeface="Courier New" panose="02070309020205020404" pitchFamily="49" charset="0"/>
              </a:defRPr>
            </a:lvl1pPr>
            <a:lvl2pPr marL="971550" indent="-514350">
              <a:buFont typeface="+mj-lt"/>
              <a:buAutoNum type="arabicPeriod"/>
              <a:defRPr sz="2800">
                <a:latin typeface="Courier New" panose="02070309020205020404" pitchFamily="49" charset="0"/>
                <a:cs typeface="Courier New" panose="02070309020205020404" pitchFamily="49" charset="0"/>
              </a:defRPr>
            </a:lvl2pPr>
            <a:lvl3pPr marL="1371600" indent="-457200">
              <a:buFont typeface="+mj-lt"/>
              <a:buAutoNum type="arabicPeriod"/>
              <a:defRPr sz="2400">
                <a:latin typeface="Courier New" panose="02070309020205020404" pitchFamily="49" charset="0"/>
                <a:cs typeface="Courier New" panose="02070309020205020404" pitchFamily="49" charset="0"/>
              </a:defRPr>
            </a:lvl3pPr>
            <a:lvl4pPr marL="1828800" indent="-457200">
              <a:buFont typeface="+mj-lt"/>
              <a:buAutoNum type="arabicPeriod"/>
              <a:defRPr sz="2000">
                <a:latin typeface="Courier New" panose="02070309020205020404" pitchFamily="49" charset="0"/>
                <a:cs typeface="Courier New" panose="02070309020205020404" pitchFamily="49" charset="0"/>
              </a:defRPr>
            </a:lvl4pPr>
          </a:lstStyle>
          <a:p>
            <a:pPr lvl="0"/>
            <a:r>
              <a:rPr lang="en-US"/>
              <a:t>Click to edit Master text styles</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87F2EE35-1F75-43F2-A76E-2765088241FE}"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046419912"/>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A1979-91E1-4A9F-A149-03F29AB656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F6C9CE-173B-40E9-B991-0C3F4F58A5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414532-6E34-4E8C-A017-96EDCFD15646}"/>
              </a:ext>
            </a:extLst>
          </p:cNvPr>
          <p:cNvSpPr>
            <a:spLocks noGrp="1"/>
          </p:cNvSpPr>
          <p:nvPr>
            <p:ph type="dt" sz="half" idx="10"/>
          </p:nvPr>
        </p:nvSpPr>
        <p:spPr/>
        <p:txBody>
          <a:bodyPr/>
          <a:lstStyle/>
          <a:p>
            <a:fld id="{7088E254-6055-4C44-B757-94334A84DFDA}" type="datetimeFigureOut">
              <a:rPr lang="en-US" smtClean="0"/>
              <a:t>6/28/2022</a:t>
            </a:fld>
            <a:endParaRPr lang="en-US"/>
          </a:p>
        </p:txBody>
      </p:sp>
      <p:sp>
        <p:nvSpPr>
          <p:cNvPr id="5" name="Footer Placeholder 4">
            <a:extLst>
              <a:ext uri="{FF2B5EF4-FFF2-40B4-BE49-F238E27FC236}">
                <a16:creationId xmlns:a16="http://schemas.microsoft.com/office/drawing/2014/main" id="{1009D250-D5A5-4150-8AFE-3E438FD6D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8B9F7-4ACC-492D-BCFE-79E553866D39}"/>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19868881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037B-3A89-4C0D-9904-B7C29214A9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35296B-1CEB-4F64-BBB0-975273C730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0F0C6-CE0D-40DB-996D-E746DBED55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1966DF-D403-4E56-AEEA-C7E98BFC695B}"/>
              </a:ext>
            </a:extLst>
          </p:cNvPr>
          <p:cNvSpPr>
            <a:spLocks noGrp="1"/>
          </p:cNvSpPr>
          <p:nvPr>
            <p:ph type="dt" sz="half" idx="10"/>
          </p:nvPr>
        </p:nvSpPr>
        <p:spPr/>
        <p:txBody>
          <a:bodyPr/>
          <a:lstStyle/>
          <a:p>
            <a:fld id="{7088E254-6055-4C44-B757-94334A84DFDA}" type="datetimeFigureOut">
              <a:rPr lang="en-US" smtClean="0"/>
              <a:t>6/28/2022</a:t>
            </a:fld>
            <a:endParaRPr lang="en-US"/>
          </a:p>
        </p:txBody>
      </p:sp>
      <p:sp>
        <p:nvSpPr>
          <p:cNvPr id="6" name="Footer Placeholder 5">
            <a:extLst>
              <a:ext uri="{FF2B5EF4-FFF2-40B4-BE49-F238E27FC236}">
                <a16:creationId xmlns:a16="http://schemas.microsoft.com/office/drawing/2014/main" id="{E63155F4-0739-47F9-9F4A-5E635721B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DFC007-941B-4C8B-B8EB-083A16A8330E}"/>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38687623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21D7C-5C06-4874-BBDF-71D7A799CA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2AB545-8F67-4081-B3C0-2502BF3FF6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20B2D1-6DE5-4E48-9E98-584A84174A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98CB9D-9C5E-4E9C-8458-CB771D36E8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FCC225-7F25-4916-99F0-BD10EA38C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BC83F0-86B3-44A3-8493-98E3098AC8DC}"/>
              </a:ext>
            </a:extLst>
          </p:cNvPr>
          <p:cNvSpPr>
            <a:spLocks noGrp="1"/>
          </p:cNvSpPr>
          <p:nvPr>
            <p:ph type="dt" sz="half" idx="10"/>
          </p:nvPr>
        </p:nvSpPr>
        <p:spPr/>
        <p:txBody>
          <a:bodyPr/>
          <a:lstStyle/>
          <a:p>
            <a:fld id="{7088E254-6055-4C44-B757-94334A84DFDA}" type="datetimeFigureOut">
              <a:rPr lang="en-US" smtClean="0"/>
              <a:t>6/28/2022</a:t>
            </a:fld>
            <a:endParaRPr lang="en-US"/>
          </a:p>
        </p:txBody>
      </p:sp>
      <p:sp>
        <p:nvSpPr>
          <p:cNvPr id="8" name="Footer Placeholder 7">
            <a:extLst>
              <a:ext uri="{FF2B5EF4-FFF2-40B4-BE49-F238E27FC236}">
                <a16:creationId xmlns:a16="http://schemas.microsoft.com/office/drawing/2014/main" id="{25A507B5-04D8-4572-800F-6B529FB60D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4F1A49-047B-47C3-A7F2-28D0F25EF873}"/>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1859874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0B95-B71F-4E9D-BB3F-990C02572C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F0443B-4433-4E66-B56C-6FC87BD72C8D}"/>
              </a:ext>
            </a:extLst>
          </p:cNvPr>
          <p:cNvSpPr>
            <a:spLocks noGrp="1"/>
          </p:cNvSpPr>
          <p:nvPr>
            <p:ph type="dt" sz="half" idx="10"/>
          </p:nvPr>
        </p:nvSpPr>
        <p:spPr/>
        <p:txBody>
          <a:bodyPr/>
          <a:lstStyle/>
          <a:p>
            <a:fld id="{7088E254-6055-4C44-B757-94334A84DFDA}" type="datetimeFigureOut">
              <a:rPr lang="en-US" smtClean="0"/>
              <a:t>6/28/2022</a:t>
            </a:fld>
            <a:endParaRPr lang="en-US"/>
          </a:p>
        </p:txBody>
      </p:sp>
      <p:sp>
        <p:nvSpPr>
          <p:cNvPr id="4" name="Footer Placeholder 3">
            <a:extLst>
              <a:ext uri="{FF2B5EF4-FFF2-40B4-BE49-F238E27FC236}">
                <a16:creationId xmlns:a16="http://schemas.microsoft.com/office/drawing/2014/main" id="{E42F366E-CD63-455A-89C9-21C392479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80A25-25AB-458B-B3DE-B24851D29D53}"/>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38106459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9560E-851B-418D-A1F1-0501CAABBFC3}"/>
              </a:ext>
            </a:extLst>
          </p:cNvPr>
          <p:cNvSpPr>
            <a:spLocks noGrp="1"/>
          </p:cNvSpPr>
          <p:nvPr>
            <p:ph type="dt" sz="half" idx="10"/>
          </p:nvPr>
        </p:nvSpPr>
        <p:spPr/>
        <p:txBody>
          <a:bodyPr/>
          <a:lstStyle/>
          <a:p>
            <a:fld id="{7088E254-6055-4C44-B757-94334A84DFDA}" type="datetimeFigureOut">
              <a:rPr lang="en-US" smtClean="0"/>
              <a:t>6/28/2022</a:t>
            </a:fld>
            <a:endParaRPr lang="en-US"/>
          </a:p>
        </p:txBody>
      </p:sp>
      <p:sp>
        <p:nvSpPr>
          <p:cNvPr id="3" name="Footer Placeholder 2">
            <a:extLst>
              <a:ext uri="{FF2B5EF4-FFF2-40B4-BE49-F238E27FC236}">
                <a16:creationId xmlns:a16="http://schemas.microsoft.com/office/drawing/2014/main" id="{648057CE-906E-42F8-A388-CB3E093157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D0FDFD-E255-4221-8331-9125BB53DC09}"/>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2986244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4F95-9358-4B8B-8C9F-04416153E8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C9758D-9715-415A-A51D-07F5EAF35E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E3155F-9513-4760-9D6F-B4E59FF0E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D0CC6D-7172-403E-9019-674842CB9217}"/>
              </a:ext>
            </a:extLst>
          </p:cNvPr>
          <p:cNvSpPr>
            <a:spLocks noGrp="1"/>
          </p:cNvSpPr>
          <p:nvPr>
            <p:ph type="dt" sz="half" idx="10"/>
          </p:nvPr>
        </p:nvSpPr>
        <p:spPr/>
        <p:txBody>
          <a:bodyPr/>
          <a:lstStyle/>
          <a:p>
            <a:fld id="{7088E254-6055-4C44-B757-94334A84DFDA}" type="datetimeFigureOut">
              <a:rPr lang="en-US" smtClean="0"/>
              <a:t>6/28/2022</a:t>
            </a:fld>
            <a:endParaRPr lang="en-US"/>
          </a:p>
        </p:txBody>
      </p:sp>
      <p:sp>
        <p:nvSpPr>
          <p:cNvPr id="6" name="Footer Placeholder 5">
            <a:extLst>
              <a:ext uri="{FF2B5EF4-FFF2-40B4-BE49-F238E27FC236}">
                <a16:creationId xmlns:a16="http://schemas.microsoft.com/office/drawing/2014/main" id="{F873BF09-EDA7-40FD-AC68-98764AE04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4BF26F-BEFF-4C34-AE73-AF2927CDDC98}"/>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13957871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4B541-D837-4678-80A9-CD0C4DE1F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CCC7D1-77CA-410A-AC0E-F11983C59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AC9644-7AE3-4317-8D0A-E72BD113C3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39737-8202-4458-B9C7-B2DBA5AFB6DB}"/>
              </a:ext>
            </a:extLst>
          </p:cNvPr>
          <p:cNvSpPr>
            <a:spLocks noGrp="1"/>
          </p:cNvSpPr>
          <p:nvPr>
            <p:ph type="dt" sz="half" idx="10"/>
          </p:nvPr>
        </p:nvSpPr>
        <p:spPr/>
        <p:txBody>
          <a:bodyPr/>
          <a:lstStyle/>
          <a:p>
            <a:fld id="{7088E254-6055-4C44-B757-94334A84DFDA}" type="datetimeFigureOut">
              <a:rPr lang="en-US" smtClean="0"/>
              <a:t>6/28/2022</a:t>
            </a:fld>
            <a:endParaRPr lang="en-US"/>
          </a:p>
        </p:txBody>
      </p:sp>
      <p:sp>
        <p:nvSpPr>
          <p:cNvPr id="6" name="Footer Placeholder 5">
            <a:extLst>
              <a:ext uri="{FF2B5EF4-FFF2-40B4-BE49-F238E27FC236}">
                <a16:creationId xmlns:a16="http://schemas.microsoft.com/office/drawing/2014/main" id="{E236897E-048D-4517-92BD-CAC3748C9E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3C87C-C664-4C79-8788-9AEE03772FD3}"/>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72327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6ED77-0CF3-4879-A30C-3D670EF00E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ABDEE-293E-4749-A38E-D6623F4486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92882-95F7-47FA-A30A-491BE80258AB}"/>
              </a:ext>
            </a:extLst>
          </p:cNvPr>
          <p:cNvSpPr>
            <a:spLocks noGrp="1"/>
          </p:cNvSpPr>
          <p:nvPr>
            <p:ph type="dt" sz="half" idx="10"/>
          </p:nvPr>
        </p:nvSpPr>
        <p:spPr/>
        <p:txBody>
          <a:bodyPr/>
          <a:lstStyle/>
          <a:p>
            <a:fld id="{7088E254-6055-4C44-B757-94334A84DFDA}" type="datetimeFigureOut">
              <a:rPr lang="en-US" smtClean="0"/>
              <a:t>6/28/2022</a:t>
            </a:fld>
            <a:endParaRPr lang="en-US"/>
          </a:p>
        </p:txBody>
      </p:sp>
      <p:sp>
        <p:nvSpPr>
          <p:cNvPr id="5" name="Footer Placeholder 4">
            <a:extLst>
              <a:ext uri="{FF2B5EF4-FFF2-40B4-BE49-F238E27FC236}">
                <a16:creationId xmlns:a16="http://schemas.microsoft.com/office/drawing/2014/main" id="{7E11E7A6-535F-47BF-8772-04D2CB406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4397B-D033-4C09-8F38-5D3E43872F91}"/>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10475428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FBF48-F43E-47D5-B6A4-AF9E81B529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A343B8-EB20-4802-894C-90B4BF3FCD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7E523-1FB2-4272-B342-9E6292A4BCFF}"/>
              </a:ext>
            </a:extLst>
          </p:cNvPr>
          <p:cNvSpPr>
            <a:spLocks noGrp="1"/>
          </p:cNvSpPr>
          <p:nvPr>
            <p:ph type="dt" sz="half" idx="10"/>
          </p:nvPr>
        </p:nvSpPr>
        <p:spPr/>
        <p:txBody>
          <a:bodyPr/>
          <a:lstStyle/>
          <a:p>
            <a:fld id="{7088E254-6055-4C44-B757-94334A84DFDA}" type="datetimeFigureOut">
              <a:rPr lang="en-US" smtClean="0"/>
              <a:t>6/28/2022</a:t>
            </a:fld>
            <a:endParaRPr lang="en-US"/>
          </a:p>
        </p:txBody>
      </p:sp>
      <p:sp>
        <p:nvSpPr>
          <p:cNvPr id="5" name="Footer Placeholder 4">
            <a:extLst>
              <a:ext uri="{FF2B5EF4-FFF2-40B4-BE49-F238E27FC236}">
                <a16:creationId xmlns:a16="http://schemas.microsoft.com/office/drawing/2014/main" id="{9B4781BF-E84A-4A61-9451-2377CD653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4C830D-FB91-4369-93D9-2484344B68B5}"/>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11109007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FB70-4FE5-431E-AC7F-27BF5FBBDC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CBF92A-85FC-45D2-99FA-419D3FC0F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559409-35C2-4C1F-A59B-85A6DFC533FF}"/>
              </a:ext>
            </a:extLst>
          </p:cNvPr>
          <p:cNvSpPr>
            <a:spLocks noGrp="1"/>
          </p:cNvSpPr>
          <p:nvPr>
            <p:ph type="dt" sz="half" idx="10"/>
          </p:nvPr>
        </p:nvSpPr>
        <p:spPr/>
        <p:txBody>
          <a:bodyPr/>
          <a:lstStyle/>
          <a:p>
            <a:fld id="{8AC1B185-FB3A-4684-850A-9DC16C7C3E87}" type="datetimeFigureOut">
              <a:rPr lang="en-US" smtClean="0"/>
              <a:t>6/28/2022</a:t>
            </a:fld>
            <a:endParaRPr lang="en-US"/>
          </a:p>
        </p:txBody>
      </p:sp>
      <p:sp>
        <p:nvSpPr>
          <p:cNvPr id="5" name="Footer Placeholder 4">
            <a:extLst>
              <a:ext uri="{FF2B5EF4-FFF2-40B4-BE49-F238E27FC236}">
                <a16:creationId xmlns:a16="http://schemas.microsoft.com/office/drawing/2014/main" id="{52E8E480-9EDB-4FDB-933E-8F91548D0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76A4F-A67F-4119-A10A-B1196F4A813A}"/>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499236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10972800" cy="838199"/>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AA8E9A0C-EAED-4910-B7DE-13D7FBC66839}" type="datetime1">
              <a:rPr lang="en-US" smtClean="0"/>
              <a:t>6/28/2022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281587037"/>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09A6-3BA3-4851-B15C-F48A9F9F6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8C847D-9FEB-4020-B747-DA65AC4F0B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1659D-82EF-4735-951E-07BD0DAF81EA}"/>
              </a:ext>
            </a:extLst>
          </p:cNvPr>
          <p:cNvSpPr>
            <a:spLocks noGrp="1"/>
          </p:cNvSpPr>
          <p:nvPr>
            <p:ph type="dt" sz="half" idx="10"/>
          </p:nvPr>
        </p:nvSpPr>
        <p:spPr/>
        <p:txBody>
          <a:bodyPr/>
          <a:lstStyle/>
          <a:p>
            <a:fld id="{8AC1B185-FB3A-4684-850A-9DC16C7C3E87}" type="datetimeFigureOut">
              <a:rPr lang="en-US" smtClean="0"/>
              <a:t>6/28/2022</a:t>
            </a:fld>
            <a:endParaRPr lang="en-US"/>
          </a:p>
        </p:txBody>
      </p:sp>
      <p:sp>
        <p:nvSpPr>
          <p:cNvPr id="5" name="Footer Placeholder 4">
            <a:extLst>
              <a:ext uri="{FF2B5EF4-FFF2-40B4-BE49-F238E27FC236}">
                <a16:creationId xmlns:a16="http://schemas.microsoft.com/office/drawing/2014/main" id="{911B89AE-6F76-45B6-BCB6-70C0AB70AA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B67623-85AC-42F3-8E3C-A8C88801EB5A}"/>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23718724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8CCE-034E-4626-A12F-CE9D17C654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93E5C9-F901-4D59-AD73-E12683F2F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C01FB-2171-4133-8C61-439DFBDCC4C4}"/>
              </a:ext>
            </a:extLst>
          </p:cNvPr>
          <p:cNvSpPr>
            <a:spLocks noGrp="1"/>
          </p:cNvSpPr>
          <p:nvPr>
            <p:ph type="dt" sz="half" idx="10"/>
          </p:nvPr>
        </p:nvSpPr>
        <p:spPr/>
        <p:txBody>
          <a:bodyPr/>
          <a:lstStyle/>
          <a:p>
            <a:fld id="{8AC1B185-FB3A-4684-850A-9DC16C7C3E87}" type="datetimeFigureOut">
              <a:rPr lang="en-US" smtClean="0"/>
              <a:t>6/28/2022</a:t>
            </a:fld>
            <a:endParaRPr lang="en-US"/>
          </a:p>
        </p:txBody>
      </p:sp>
      <p:sp>
        <p:nvSpPr>
          <p:cNvPr id="5" name="Footer Placeholder 4">
            <a:extLst>
              <a:ext uri="{FF2B5EF4-FFF2-40B4-BE49-F238E27FC236}">
                <a16:creationId xmlns:a16="http://schemas.microsoft.com/office/drawing/2014/main" id="{995E3E0F-68E5-4040-B6D6-760DADE06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00EE1-1C19-4F97-95BC-AB4BD5774054}"/>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38851632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F60D-D7AF-4DCC-9A67-EE300A8FBA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768205-FFC7-4725-837C-F95D354825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5356B2-D5CF-41F7-B44C-8BD0997296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8F0BF-2A1A-4234-8268-584C6A708AAC}"/>
              </a:ext>
            </a:extLst>
          </p:cNvPr>
          <p:cNvSpPr>
            <a:spLocks noGrp="1"/>
          </p:cNvSpPr>
          <p:nvPr>
            <p:ph type="dt" sz="half" idx="10"/>
          </p:nvPr>
        </p:nvSpPr>
        <p:spPr/>
        <p:txBody>
          <a:bodyPr/>
          <a:lstStyle/>
          <a:p>
            <a:fld id="{8AC1B185-FB3A-4684-850A-9DC16C7C3E87}" type="datetimeFigureOut">
              <a:rPr lang="en-US" smtClean="0"/>
              <a:t>6/28/2022</a:t>
            </a:fld>
            <a:endParaRPr lang="en-US"/>
          </a:p>
        </p:txBody>
      </p:sp>
      <p:sp>
        <p:nvSpPr>
          <p:cNvPr id="6" name="Footer Placeholder 5">
            <a:extLst>
              <a:ext uri="{FF2B5EF4-FFF2-40B4-BE49-F238E27FC236}">
                <a16:creationId xmlns:a16="http://schemas.microsoft.com/office/drawing/2014/main" id="{FA43C953-4E13-4E2F-B7B2-810571769E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D09D0F-99BE-4080-8476-DD88A7C8C287}"/>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38669672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460D-AEDC-4470-A2E4-7CD2F06104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B1F654-CB0E-4F29-85CD-9E7A35FE44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62EA97-9748-4C10-9A96-F8AECB114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BDE318-4308-43E8-AA13-13D427425C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520F13-17A6-4EF6-80F0-EB6DFAA64E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ED14F8-71D9-4EC1-B10D-BFA91DD4749A}"/>
              </a:ext>
            </a:extLst>
          </p:cNvPr>
          <p:cNvSpPr>
            <a:spLocks noGrp="1"/>
          </p:cNvSpPr>
          <p:nvPr>
            <p:ph type="dt" sz="half" idx="10"/>
          </p:nvPr>
        </p:nvSpPr>
        <p:spPr/>
        <p:txBody>
          <a:bodyPr/>
          <a:lstStyle/>
          <a:p>
            <a:fld id="{8AC1B185-FB3A-4684-850A-9DC16C7C3E87}" type="datetimeFigureOut">
              <a:rPr lang="en-US" smtClean="0"/>
              <a:t>6/28/2022</a:t>
            </a:fld>
            <a:endParaRPr lang="en-US"/>
          </a:p>
        </p:txBody>
      </p:sp>
      <p:sp>
        <p:nvSpPr>
          <p:cNvPr id="8" name="Footer Placeholder 7">
            <a:extLst>
              <a:ext uri="{FF2B5EF4-FFF2-40B4-BE49-F238E27FC236}">
                <a16:creationId xmlns:a16="http://schemas.microsoft.com/office/drawing/2014/main" id="{740741BA-F0F8-4FA2-B142-287E5E144F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1C2EDB-BFDC-48C3-8567-1899AA70EC2C}"/>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11709377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2B25-6A6B-4088-B07D-2900D06CB8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AA872-58D6-4DC8-92E0-F95DE7EEEA67}"/>
              </a:ext>
            </a:extLst>
          </p:cNvPr>
          <p:cNvSpPr>
            <a:spLocks noGrp="1"/>
          </p:cNvSpPr>
          <p:nvPr>
            <p:ph type="dt" sz="half" idx="10"/>
          </p:nvPr>
        </p:nvSpPr>
        <p:spPr/>
        <p:txBody>
          <a:bodyPr/>
          <a:lstStyle/>
          <a:p>
            <a:fld id="{8AC1B185-FB3A-4684-850A-9DC16C7C3E87}" type="datetimeFigureOut">
              <a:rPr lang="en-US" smtClean="0"/>
              <a:t>6/28/2022</a:t>
            </a:fld>
            <a:endParaRPr lang="en-US"/>
          </a:p>
        </p:txBody>
      </p:sp>
      <p:sp>
        <p:nvSpPr>
          <p:cNvPr id="4" name="Footer Placeholder 3">
            <a:extLst>
              <a:ext uri="{FF2B5EF4-FFF2-40B4-BE49-F238E27FC236}">
                <a16:creationId xmlns:a16="http://schemas.microsoft.com/office/drawing/2014/main" id="{7FF5F0A9-754A-4D5D-A753-FD88C60628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93D271-AEB0-4B04-A5AC-8FEC4327CAAB}"/>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13965872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914A87-4413-4C8F-AE62-DE81DB0A5482}"/>
              </a:ext>
            </a:extLst>
          </p:cNvPr>
          <p:cNvSpPr>
            <a:spLocks noGrp="1"/>
          </p:cNvSpPr>
          <p:nvPr>
            <p:ph type="dt" sz="half" idx="10"/>
          </p:nvPr>
        </p:nvSpPr>
        <p:spPr/>
        <p:txBody>
          <a:bodyPr/>
          <a:lstStyle/>
          <a:p>
            <a:fld id="{8AC1B185-FB3A-4684-850A-9DC16C7C3E87}" type="datetimeFigureOut">
              <a:rPr lang="en-US" smtClean="0"/>
              <a:t>6/28/2022</a:t>
            </a:fld>
            <a:endParaRPr lang="en-US"/>
          </a:p>
        </p:txBody>
      </p:sp>
      <p:sp>
        <p:nvSpPr>
          <p:cNvPr id="3" name="Footer Placeholder 2">
            <a:extLst>
              <a:ext uri="{FF2B5EF4-FFF2-40B4-BE49-F238E27FC236}">
                <a16:creationId xmlns:a16="http://schemas.microsoft.com/office/drawing/2014/main" id="{C639C8D4-E28F-4817-8BB3-1E7F14DAF3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63C4A7-DB1D-4F83-BBB5-A2B51AE66978}"/>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30841854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76E8-416F-49F3-BC91-F41CA9D06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F3E71E-E39B-4696-8CD3-C69B633463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F9C634-5BAB-466E-B056-803584759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D4DD17-3FB6-4A07-847A-1FE904AB06EC}"/>
              </a:ext>
            </a:extLst>
          </p:cNvPr>
          <p:cNvSpPr>
            <a:spLocks noGrp="1"/>
          </p:cNvSpPr>
          <p:nvPr>
            <p:ph type="dt" sz="half" idx="10"/>
          </p:nvPr>
        </p:nvSpPr>
        <p:spPr/>
        <p:txBody>
          <a:bodyPr/>
          <a:lstStyle/>
          <a:p>
            <a:fld id="{8AC1B185-FB3A-4684-850A-9DC16C7C3E87}" type="datetimeFigureOut">
              <a:rPr lang="en-US" smtClean="0"/>
              <a:t>6/28/2022</a:t>
            </a:fld>
            <a:endParaRPr lang="en-US"/>
          </a:p>
        </p:txBody>
      </p:sp>
      <p:sp>
        <p:nvSpPr>
          <p:cNvPr id="6" name="Footer Placeholder 5">
            <a:extLst>
              <a:ext uri="{FF2B5EF4-FFF2-40B4-BE49-F238E27FC236}">
                <a16:creationId xmlns:a16="http://schemas.microsoft.com/office/drawing/2014/main" id="{F0DD87D7-870E-458B-A324-563C75DE4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D8C425-EE01-4F30-A10D-CAB50382C878}"/>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14526332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8064-65B0-461A-BBE4-042633BCAC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D4701C-5167-4CF7-9B6D-AC929A370F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48E56E-7866-4747-BE02-3C78362F7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578EA-B6CA-454A-8CAD-B714EB1E413B}"/>
              </a:ext>
            </a:extLst>
          </p:cNvPr>
          <p:cNvSpPr>
            <a:spLocks noGrp="1"/>
          </p:cNvSpPr>
          <p:nvPr>
            <p:ph type="dt" sz="half" idx="10"/>
          </p:nvPr>
        </p:nvSpPr>
        <p:spPr/>
        <p:txBody>
          <a:bodyPr/>
          <a:lstStyle/>
          <a:p>
            <a:fld id="{8AC1B185-FB3A-4684-850A-9DC16C7C3E87}" type="datetimeFigureOut">
              <a:rPr lang="en-US" smtClean="0"/>
              <a:t>6/28/2022</a:t>
            </a:fld>
            <a:endParaRPr lang="en-US"/>
          </a:p>
        </p:txBody>
      </p:sp>
      <p:sp>
        <p:nvSpPr>
          <p:cNvPr id="6" name="Footer Placeholder 5">
            <a:extLst>
              <a:ext uri="{FF2B5EF4-FFF2-40B4-BE49-F238E27FC236}">
                <a16:creationId xmlns:a16="http://schemas.microsoft.com/office/drawing/2014/main" id="{619DEFE7-62C9-418A-A9E2-18D951A810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926C7-ED28-4D9A-A0E9-5986CC10E199}"/>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16769173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2515-E35C-4155-95BD-0389194C5B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C98B69-C12A-4232-9167-7559082F33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FCAE3-8137-4EFC-97FE-929FF42F8115}"/>
              </a:ext>
            </a:extLst>
          </p:cNvPr>
          <p:cNvSpPr>
            <a:spLocks noGrp="1"/>
          </p:cNvSpPr>
          <p:nvPr>
            <p:ph type="dt" sz="half" idx="10"/>
          </p:nvPr>
        </p:nvSpPr>
        <p:spPr/>
        <p:txBody>
          <a:bodyPr/>
          <a:lstStyle/>
          <a:p>
            <a:fld id="{8AC1B185-FB3A-4684-850A-9DC16C7C3E87}" type="datetimeFigureOut">
              <a:rPr lang="en-US" smtClean="0"/>
              <a:t>6/28/2022</a:t>
            </a:fld>
            <a:endParaRPr lang="en-US"/>
          </a:p>
        </p:txBody>
      </p:sp>
      <p:sp>
        <p:nvSpPr>
          <p:cNvPr id="5" name="Footer Placeholder 4">
            <a:extLst>
              <a:ext uri="{FF2B5EF4-FFF2-40B4-BE49-F238E27FC236}">
                <a16:creationId xmlns:a16="http://schemas.microsoft.com/office/drawing/2014/main" id="{263329CF-FC8E-4FBB-BA1C-9F5941404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F9D0A-B884-449D-936F-6D453B954E1C}"/>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15646527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AEAA1-DB89-4B01-B5C0-CCA1CF236B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7167C2-0EE1-481E-8349-2BCA762212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65CB7-8FAF-4C18-AB00-21236DC5873E}"/>
              </a:ext>
            </a:extLst>
          </p:cNvPr>
          <p:cNvSpPr>
            <a:spLocks noGrp="1"/>
          </p:cNvSpPr>
          <p:nvPr>
            <p:ph type="dt" sz="half" idx="10"/>
          </p:nvPr>
        </p:nvSpPr>
        <p:spPr/>
        <p:txBody>
          <a:bodyPr/>
          <a:lstStyle/>
          <a:p>
            <a:fld id="{8AC1B185-FB3A-4684-850A-9DC16C7C3E87}" type="datetimeFigureOut">
              <a:rPr lang="en-US" smtClean="0"/>
              <a:t>6/28/2022</a:t>
            </a:fld>
            <a:endParaRPr lang="en-US"/>
          </a:p>
        </p:txBody>
      </p:sp>
      <p:sp>
        <p:nvSpPr>
          <p:cNvPr id="5" name="Footer Placeholder 4">
            <a:extLst>
              <a:ext uri="{FF2B5EF4-FFF2-40B4-BE49-F238E27FC236}">
                <a16:creationId xmlns:a16="http://schemas.microsoft.com/office/drawing/2014/main" id="{BDB10916-0CBA-44DD-A8B7-7F12F085D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3A665-85F1-42FC-8ACF-CFD954B0A78D}"/>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26421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610600" cy="45259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fld id="{6482E7C2-5630-44F0-9A0E-8546E47954E8}" type="datetime1">
              <a:rPr lang="en-US" smtClean="0"/>
              <a:t>6/28/2022</a:t>
            </a:fld>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525963"/>
          </a:xfrm>
        </p:spPr>
        <p:txBody>
          <a:bodyPr/>
          <a:lstStyle>
            <a:lvl1pPr>
              <a:defRPr sz="2800"/>
            </a:lvl1pPr>
            <a:lvl2pPr>
              <a:defRPr sz="2400"/>
            </a:lvl2pPr>
          </a:lstStyle>
          <a:p>
            <a:pPr lvl="0"/>
            <a:r>
              <a:rPr lang="en-US"/>
              <a:t>Click to edit Master text styles</a:t>
            </a:r>
          </a:p>
        </p:txBody>
      </p:sp>
    </p:spTree>
    <p:extLst>
      <p:ext uri="{BB962C8B-B14F-4D97-AF65-F5344CB8AC3E}">
        <p14:creationId xmlns:p14="http://schemas.microsoft.com/office/powerpoint/2010/main" val="196066621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352799"/>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fld id="{73391E68-6897-4A7F-942B-7757D7767553}" type="datetime1">
              <a:rPr lang="en-US" smtClean="0"/>
              <a:t>6/28/2022</a:t>
            </a:fld>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134896"/>
            <a:ext cx="10972800" cy="990600"/>
          </a:xfrm>
        </p:spPr>
        <p:txBody>
          <a:bodyPr/>
          <a:lstStyle>
            <a:lvl1pPr>
              <a:defRPr sz="2800"/>
            </a:lvl1pPr>
            <a:lvl2pPr>
              <a:defRPr sz="2800"/>
            </a:lvl2pPr>
            <a:lvl3pPr>
              <a:defRPr sz="2000"/>
            </a:lvl3pPr>
            <a:lvl4pPr>
              <a:defRPr sz="1800"/>
            </a:lvl4pPr>
          </a:lstStyle>
          <a:p>
            <a:pPr lvl="0"/>
            <a:r>
              <a:rPr lang="en-US"/>
              <a:t>Click toa edit Master text styles</a:t>
            </a:r>
          </a:p>
        </p:txBody>
      </p:sp>
    </p:spTree>
    <p:extLst>
      <p:ext uri="{BB962C8B-B14F-4D97-AF65-F5344CB8AC3E}">
        <p14:creationId xmlns:p14="http://schemas.microsoft.com/office/powerpoint/2010/main" val="3998385888"/>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5.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2.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3.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9">
            <a:lum/>
          </a:blip>
          <a:srcRect/>
          <a:stretch>
            <a:fillRect l="-1000" r="-1000"/>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6" name="Rectangle 5"/>
          <p:cNvSpPr/>
          <p:nvPr/>
        </p:nvSpPr>
        <p:spPr>
          <a:xfrm>
            <a:off x="0" y="6172200"/>
            <a:ext cx="12192000" cy="6858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1379200" y="6324600"/>
            <a:ext cx="812800" cy="369332"/>
          </a:xfrm>
          <a:prstGeom prst="rect">
            <a:avLst/>
          </a:prstGeom>
          <a:noFill/>
        </p:spPr>
        <p:txBody>
          <a:bodyPr wrap="square" rtlCol="0">
            <a:spAutoFit/>
          </a:bodyPr>
          <a:lstStyle/>
          <a:p>
            <a:pPr algn="ctr"/>
            <a:fld id="{4A916C17-A3B0-4CE4-88CA-9129F443D2C0}" type="slidenum">
              <a:rPr lang="en-US" smtClean="0"/>
              <a:pPr algn="ctr"/>
              <a:t>‹#›</a:t>
            </a:fld>
            <a:endParaRPr lang="en-US"/>
          </a:p>
        </p:txBody>
      </p:sp>
      <p:sp>
        <p:nvSpPr>
          <p:cNvPr id="7" name="Rectangle 6">
            <a:extLst>
              <a:ext uri="{FF2B5EF4-FFF2-40B4-BE49-F238E27FC236}">
                <a16:creationId xmlns:a16="http://schemas.microsoft.com/office/drawing/2014/main" id="{79ACFD4B-5693-4E0A-875C-F47546A6E7AF}"/>
              </a:ext>
            </a:extLst>
          </p:cNvPr>
          <p:cNvSpPr/>
          <p:nvPr userDrawn="1"/>
        </p:nvSpPr>
        <p:spPr>
          <a:xfrm>
            <a:off x="0" y="6172200"/>
            <a:ext cx="12192000" cy="6858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FE9E766-87B7-4719-A97E-BA1216AB1522}"/>
              </a:ext>
            </a:extLst>
          </p:cNvPr>
          <p:cNvSpPr txBox="1"/>
          <p:nvPr userDrawn="1"/>
        </p:nvSpPr>
        <p:spPr>
          <a:xfrm>
            <a:off x="0" y="6248400"/>
            <a:ext cx="12192000" cy="253916"/>
          </a:xfrm>
          <a:prstGeom prst="rect">
            <a:avLst/>
          </a:prstGeom>
          <a:noFill/>
        </p:spPr>
        <p:txBody>
          <a:bodyPr wrap="square" rtlCol="0">
            <a:spAutoFit/>
          </a:bodyPr>
          <a:lstStyle/>
          <a:p>
            <a:pPr algn="ctr"/>
            <a:r>
              <a:rPr lang="en-US" sz="1050" b="1">
                <a:solidFill>
                  <a:schemeClr val="bg1"/>
                </a:solidFill>
              </a:rPr>
              <a:t>TRƯỜNG</a:t>
            </a:r>
            <a:r>
              <a:rPr lang="en-US" sz="1050" b="1" baseline="0">
                <a:solidFill>
                  <a:schemeClr val="bg1"/>
                </a:solidFill>
              </a:rPr>
              <a:t> ĐẠI HỌC CÔNG NGHỆ THÔNG TIN, </a:t>
            </a:r>
            <a:r>
              <a:rPr lang="en-US" sz="1050" b="1">
                <a:solidFill>
                  <a:schemeClr val="bg1"/>
                </a:solidFill>
              </a:rPr>
              <a:t>KHU</a:t>
            </a:r>
            <a:r>
              <a:rPr lang="en-US" sz="1050" b="1" baseline="0">
                <a:solidFill>
                  <a:schemeClr val="bg1"/>
                </a:solidFill>
              </a:rPr>
              <a:t> PHỐ 6, PHƯỜNG LINH TRUNG, QUẬN THỦ ĐỨC, TP. HỒ CHÍ MINH</a:t>
            </a:r>
            <a:endParaRPr lang="en-US" sz="1050" b="1">
              <a:solidFill>
                <a:schemeClr val="bg1"/>
              </a:solidFill>
            </a:endParaRPr>
          </a:p>
        </p:txBody>
      </p:sp>
      <p:sp>
        <p:nvSpPr>
          <p:cNvPr id="10" name="TextBox 9">
            <a:extLst>
              <a:ext uri="{FF2B5EF4-FFF2-40B4-BE49-F238E27FC236}">
                <a16:creationId xmlns:a16="http://schemas.microsoft.com/office/drawing/2014/main" id="{AD8D2F6D-A71C-4ED1-8E16-46E747A71FB3}"/>
              </a:ext>
            </a:extLst>
          </p:cNvPr>
          <p:cNvSpPr txBox="1"/>
          <p:nvPr userDrawn="1"/>
        </p:nvSpPr>
        <p:spPr>
          <a:xfrm>
            <a:off x="1422400" y="6520190"/>
            <a:ext cx="9347200" cy="261610"/>
          </a:xfrm>
          <a:prstGeom prst="rect">
            <a:avLst/>
          </a:prstGeom>
          <a:noFill/>
        </p:spPr>
        <p:txBody>
          <a:bodyPr wrap="square" rtlCol="0">
            <a:spAutoFit/>
          </a:bodyPr>
          <a:lstStyle/>
          <a:p>
            <a:pPr algn="ctr"/>
            <a:r>
              <a:rPr lang="de-DE" sz="1100" b="1">
                <a:solidFill>
                  <a:schemeClr val="bg1"/>
                </a:solidFill>
              </a:rPr>
              <a:t>[T] 028 3725 2002 101     |     [F] 028 3725 2148     |</a:t>
            </a:r>
            <a:r>
              <a:rPr lang="de-DE" sz="1100" b="1" baseline="0">
                <a:solidFill>
                  <a:schemeClr val="bg1"/>
                </a:solidFill>
              </a:rPr>
              <a:t>    </a:t>
            </a:r>
            <a:r>
              <a:rPr lang="de-DE" sz="1100" b="1">
                <a:solidFill>
                  <a:schemeClr val="bg1"/>
                </a:solidFill>
              </a:rPr>
              <a:t> [W] www.uit.edu.vn     |     [E] info@uit.edu.vn</a:t>
            </a:r>
            <a:endParaRPr lang="en-US" sz="1100" b="1">
              <a:solidFill>
                <a:schemeClr val="bg1"/>
              </a:solidFill>
            </a:endParaRPr>
          </a:p>
        </p:txBody>
      </p:sp>
      <p:sp>
        <p:nvSpPr>
          <p:cNvPr id="11" name="TextBox 10">
            <a:extLst>
              <a:ext uri="{FF2B5EF4-FFF2-40B4-BE49-F238E27FC236}">
                <a16:creationId xmlns:a16="http://schemas.microsoft.com/office/drawing/2014/main" id="{4EC8E1E4-DB36-4940-884B-4D8375A9B6FA}"/>
              </a:ext>
            </a:extLst>
          </p:cNvPr>
          <p:cNvSpPr txBox="1"/>
          <p:nvPr userDrawn="1"/>
        </p:nvSpPr>
        <p:spPr>
          <a:xfrm>
            <a:off x="11379200" y="6324600"/>
            <a:ext cx="812800" cy="369332"/>
          </a:xfrm>
          <a:prstGeom prst="rect">
            <a:avLst/>
          </a:prstGeom>
          <a:noFill/>
        </p:spPr>
        <p:txBody>
          <a:bodyPr wrap="square" rtlCol="0">
            <a:spAutoFit/>
          </a:bodyPr>
          <a:lstStyle/>
          <a:p>
            <a:pPr algn="ctr"/>
            <a:fld id="{4A916C17-A3B0-4CE4-88CA-9129F443D2C0}" type="slidenum">
              <a:rPr lang="en-US" smtClean="0"/>
              <a:pPr algn="ctr"/>
              <a:t>‹#›</a:t>
            </a:fld>
            <a:endParaRPr lang="en-US"/>
          </a:p>
        </p:txBody>
      </p:sp>
      <p:pic>
        <p:nvPicPr>
          <p:cNvPr id="12" name="Picture 11" descr="A picture containing text&#10;&#10;Description automatically generated">
            <a:extLst>
              <a:ext uri="{FF2B5EF4-FFF2-40B4-BE49-F238E27FC236}">
                <a16:creationId xmlns:a16="http://schemas.microsoft.com/office/drawing/2014/main" id="{D8F63F13-9E9A-4BB0-970D-2EA9EFD7544E}"/>
              </a:ext>
            </a:extLst>
          </p:cNvPr>
          <p:cNvPicPr>
            <a:picLocks noChangeAspect="1"/>
          </p:cNvPicPr>
          <p:nvPr userDrawn="1"/>
        </p:nvPicPr>
        <p:blipFill>
          <a:blip r:embed="rId60" cstate="print">
            <a:extLst>
              <a:ext uri="{28A0092B-C50C-407E-A947-70E740481C1C}">
                <a14:useLocalDpi xmlns:a14="http://schemas.microsoft.com/office/drawing/2010/main" val="0"/>
              </a:ext>
            </a:extLst>
          </a:blip>
          <a:stretch>
            <a:fillRect/>
          </a:stretch>
        </p:blipFill>
        <p:spPr>
          <a:xfrm>
            <a:off x="9042301" y="355896"/>
            <a:ext cx="1771650" cy="730807"/>
          </a:xfrm>
          <a:prstGeom prst="rect">
            <a:avLst/>
          </a:prstGeom>
        </p:spPr>
      </p:pic>
      <p:pic>
        <p:nvPicPr>
          <p:cNvPr id="13" name="Picture 12" descr="Logo&#10;&#10;Description automatically generated">
            <a:extLst>
              <a:ext uri="{FF2B5EF4-FFF2-40B4-BE49-F238E27FC236}">
                <a16:creationId xmlns:a16="http://schemas.microsoft.com/office/drawing/2014/main" id="{97A8A1F7-8D09-45E4-95ED-536C168A3F93}"/>
              </a:ext>
            </a:extLst>
          </p:cNvPr>
          <p:cNvPicPr>
            <a:picLocks noChangeAspect="1"/>
          </p:cNvPicPr>
          <p:nvPr userDrawn="1"/>
        </p:nvPicPr>
        <p:blipFill>
          <a:blip r:embed="rId61" cstate="print">
            <a:extLst>
              <a:ext uri="{28A0092B-C50C-407E-A947-70E740481C1C}">
                <a14:useLocalDpi xmlns:a14="http://schemas.microsoft.com/office/drawing/2010/main" val="0"/>
              </a:ext>
            </a:extLst>
          </a:blip>
          <a:stretch>
            <a:fillRect/>
          </a:stretch>
        </p:blipFill>
        <p:spPr>
          <a:xfrm>
            <a:off x="10813951" y="70998"/>
            <a:ext cx="1314359" cy="1314359"/>
          </a:xfrm>
          <a:prstGeom prst="rect">
            <a:avLst/>
          </a:prstGeom>
        </p:spPr>
      </p:pic>
      <p:pic>
        <p:nvPicPr>
          <p:cNvPr id="14" name="Picture 2">
            <a:extLst>
              <a:ext uri="{FF2B5EF4-FFF2-40B4-BE49-F238E27FC236}">
                <a16:creationId xmlns:a16="http://schemas.microsoft.com/office/drawing/2014/main" id="{E260EC0B-179A-45F6-BB5A-2EB4D37EED4B}"/>
              </a:ext>
            </a:extLst>
          </p:cNvPr>
          <p:cNvPicPr>
            <a:picLocks noChangeAspect="1" noChangeArrowheads="1"/>
          </p:cNvPicPr>
          <p:nvPr userDrawn="1"/>
        </p:nvPicPr>
        <p:blipFill>
          <a:blip r:embed="rId62">
            <a:extLst>
              <a:ext uri="{28A0092B-C50C-407E-A947-70E740481C1C}">
                <a14:useLocalDpi xmlns:a14="http://schemas.microsoft.com/office/drawing/2010/main" val="0"/>
              </a:ext>
            </a:extLst>
          </a:blip>
          <a:srcRect/>
          <a:stretch>
            <a:fillRect/>
          </a:stretch>
        </p:blipFill>
        <p:spPr bwMode="auto">
          <a:xfrm>
            <a:off x="152400" y="165100"/>
            <a:ext cx="2520752" cy="4159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4395C6D-E1E5-46B6-A5E3-015EA85BED33}"/>
              </a:ext>
            </a:extLst>
          </p:cNvPr>
          <p:cNvPicPr>
            <a:picLocks noChangeAspect="1"/>
          </p:cNvPicPr>
          <p:nvPr userDrawn="1"/>
        </p:nvPicPr>
        <p:blipFill>
          <a:blip r:embed="rId63"/>
          <a:stretch>
            <a:fillRect/>
          </a:stretch>
        </p:blipFill>
        <p:spPr>
          <a:xfrm>
            <a:off x="0" y="6172200"/>
            <a:ext cx="10058400" cy="673101"/>
          </a:xfrm>
          <a:prstGeom prst="rect">
            <a:avLst/>
          </a:prstGeom>
        </p:spPr>
      </p:pic>
    </p:spTree>
    <p:extLst>
      <p:ext uri="{BB962C8B-B14F-4D97-AF65-F5344CB8AC3E}">
        <p14:creationId xmlns:p14="http://schemas.microsoft.com/office/powerpoint/2010/main" val="195675531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677" r:id="rId38"/>
    <p:sldLayoutId id="2147483692" r:id="rId39"/>
    <p:sldLayoutId id="2147483689" r:id="rId40"/>
    <p:sldLayoutId id="2147483651" r:id="rId41"/>
    <p:sldLayoutId id="2147483662" r:id="rId42"/>
    <p:sldLayoutId id="2147483678" r:id="rId43"/>
    <p:sldLayoutId id="2147483676" r:id="rId44"/>
    <p:sldLayoutId id="2147483663" r:id="rId45"/>
    <p:sldLayoutId id="2147483698" r:id="rId46"/>
    <p:sldLayoutId id="2147483695" r:id="rId47"/>
    <p:sldLayoutId id="2147483696" r:id="rId48"/>
    <p:sldLayoutId id="2147483694" r:id="rId49"/>
    <p:sldLayoutId id="2147483686" r:id="rId50"/>
    <p:sldLayoutId id="2147483688" r:id="rId51"/>
    <p:sldLayoutId id="2147483687" r:id="rId52"/>
    <p:sldLayoutId id="2147483680" r:id="rId53"/>
    <p:sldLayoutId id="2147483682" r:id="rId54"/>
    <p:sldLayoutId id="2147483683" r:id="rId55"/>
    <p:sldLayoutId id="2147483661" r:id="rId56"/>
    <p:sldLayoutId id="2147483693" r:id="rId57"/>
  </p:sldLayoutIdLst>
  <p:transition/>
  <p:hf hdr="0" ftr="0" dt="0"/>
  <p:txStyles>
    <p:title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1" fontAlgn="base" hangingPunct="1">
        <a:spcBef>
          <a:spcPct val="20000"/>
        </a:spcBef>
        <a:spcAft>
          <a:spcPct val="0"/>
        </a:spcAft>
        <a:buChar char="•"/>
        <a:defRPr sz="2800">
          <a:solidFill>
            <a:srgbClr val="0066FF"/>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9614F-E6EB-40CB-B0E4-55573779BF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EA1C9-D861-40BD-8C8A-59B225D0A2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0D305-9868-47EC-ABEB-BF2C7DEFC7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8E254-6055-4C44-B757-94334A84DFDA}" type="datetimeFigureOut">
              <a:rPr lang="en-US" smtClean="0"/>
              <a:t>6/28/2022</a:t>
            </a:fld>
            <a:endParaRPr lang="en-US"/>
          </a:p>
        </p:txBody>
      </p:sp>
      <p:sp>
        <p:nvSpPr>
          <p:cNvPr id="5" name="Footer Placeholder 4">
            <a:extLst>
              <a:ext uri="{FF2B5EF4-FFF2-40B4-BE49-F238E27FC236}">
                <a16:creationId xmlns:a16="http://schemas.microsoft.com/office/drawing/2014/main" id="{085BFBC9-C21F-4A51-9264-DC688483D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8F781D-1AE4-4E4A-81A0-CB4CEC47EA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A8C7D8-113F-4764-9204-5EF57B03A04E}" type="slidenum">
              <a:rPr lang="en-US" smtClean="0"/>
              <a:t>‹#›</a:t>
            </a:fld>
            <a:endParaRPr lang="en-US"/>
          </a:p>
        </p:txBody>
      </p:sp>
    </p:spTree>
    <p:extLst>
      <p:ext uri="{BB962C8B-B14F-4D97-AF65-F5344CB8AC3E}">
        <p14:creationId xmlns:p14="http://schemas.microsoft.com/office/powerpoint/2010/main" val="339518609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F2169-EA20-46CB-B08A-FE403C784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A35099-31CE-4065-8BDA-D2EBA11997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43C992-2B5D-4430-8139-F59F6B70D2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C1B185-FB3A-4684-850A-9DC16C7C3E87}" type="datetimeFigureOut">
              <a:rPr lang="en-US" smtClean="0"/>
              <a:t>6/28/2022</a:t>
            </a:fld>
            <a:endParaRPr lang="en-US"/>
          </a:p>
        </p:txBody>
      </p:sp>
      <p:sp>
        <p:nvSpPr>
          <p:cNvPr id="5" name="Footer Placeholder 4">
            <a:extLst>
              <a:ext uri="{FF2B5EF4-FFF2-40B4-BE49-F238E27FC236}">
                <a16:creationId xmlns:a16="http://schemas.microsoft.com/office/drawing/2014/main" id="{ED497E65-06E8-40C5-AE3F-0860CF0787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FC3216-0070-4AEE-A461-2352C6376A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25F40-6D55-4B26-93C3-D4509919E56E}" type="slidenum">
              <a:rPr lang="en-US" smtClean="0"/>
              <a:t>‹#›</a:t>
            </a:fld>
            <a:endParaRPr lang="en-US"/>
          </a:p>
        </p:txBody>
      </p:sp>
    </p:spTree>
    <p:extLst>
      <p:ext uri="{BB962C8B-B14F-4D97-AF65-F5344CB8AC3E}">
        <p14:creationId xmlns:p14="http://schemas.microsoft.com/office/powerpoint/2010/main" val="11286048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graphics.cs.cmu.edu/courses/15-463/2007_fall/hw/proj2/imret.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6.png"/><Relationship Id="rId18" Type="http://schemas.openxmlformats.org/officeDocument/2006/relationships/customXml" Target="../ink/ink10.xml"/><Relationship Id="rId26" Type="http://schemas.openxmlformats.org/officeDocument/2006/relationships/customXml" Target="../ink/ink16.xml"/><Relationship Id="rId3" Type="http://schemas.openxmlformats.org/officeDocument/2006/relationships/customXml" Target="../ink/ink1.xml"/><Relationship Id="rId21" Type="http://schemas.openxmlformats.org/officeDocument/2006/relationships/image" Target="../media/image29.png"/><Relationship Id="rId7" Type="http://schemas.openxmlformats.org/officeDocument/2006/relationships/customXml" Target="../ink/ink3.xml"/><Relationship Id="rId12" Type="http://schemas.openxmlformats.org/officeDocument/2006/relationships/customXml" Target="../ink/ink6.xml"/><Relationship Id="rId17" Type="http://schemas.openxmlformats.org/officeDocument/2006/relationships/image" Target="../media/image27.png"/><Relationship Id="rId25" Type="http://schemas.openxmlformats.org/officeDocument/2006/relationships/customXml" Target="../ink/ink15.xml"/><Relationship Id="rId2" Type="http://schemas.openxmlformats.org/officeDocument/2006/relationships/notesSlide" Target="../notesSlides/notesSlide11.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5.png"/><Relationship Id="rId24" Type="http://schemas.openxmlformats.org/officeDocument/2006/relationships/customXml" Target="../ink/ink14.xml"/><Relationship Id="rId5" Type="http://schemas.openxmlformats.org/officeDocument/2006/relationships/customXml" Target="../ink/ink2.xml"/><Relationship Id="rId15" Type="http://schemas.openxmlformats.org/officeDocument/2006/relationships/customXml" Target="../ink/ink8.xml"/><Relationship Id="rId23" Type="http://schemas.openxmlformats.org/officeDocument/2006/relationships/customXml" Target="../ink/ink13.xml"/><Relationship Id="rId10" Type="http://schemas.openxmlformats.org/officeDocument/2006/relationships/customXml" Target="../ink/ink5.xml"/><Relationship Id="rId19"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customXml" Target="../ink/ink4.xml"/><Relationship Id="rId14" Type="http://schemas.openxmlformats.org/officeDocument/2006/relationships/customXml" Target="../ink/ink7.xml"/><Relationship Id="rId22" Type="http://schemas.openxmlformats.org/officeDocument/2006/relationships/customXml" Target="../ink/ink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23.xml"/><Relationship Id="rId26" Type="http://schemas.openxmlformats.org/officeDocument/2006/relationships/customXml" Target="../ink/ink28.xml"/><Relationship Id="rId3" Type="http://schemas.openxmlformats.org/officeDocument/2006/relationships/customXml" Target="../ink/ink17.xml"/><Relationship Id="rId21" Type="http://schemas.openxmlformats.org/officeDocument/2006/relationships/image" Target="../media/image35.png"/><Relationship Id="rId12" Type="http://schemas.openxmlformats.org/officeDocument/2006/relationships/customXml" Target="../ink/ink19.xml"/><Relationship Id="rId7" Type="http://schemas.openxmlformats.org/officeDocument/2006/relationships/image" Target="../media/image32.png"/><Relationship Id="rId17" Type="http://schemas.openxmlformats.org/officeDocument/2006/relationships/customXml" Target="../ink/ink22.xml"/><Relationship Id="rId25" Type="http://schemas.openxmlformats.org/officeDocument/2006/relationships/customXml" Target="../ink/ink27.xml"/><Relationship Id="rId2" Type="http://schemas.openxmlformats.org/officeDocument/2006/relationships/notesSlide" Target="../notesSlides/notesSlide12.xml"/><Relationship Id="rId16" Type="http://schemas.openxmlformats.org/officeDocument/2006/relationships/customXml" Target="../ink/ink21.xml"/><Relationship Id="rId20" Type="http://schemas.openxmlformats.org/officeDocument/2006/relationships/customXml" Target="../ink/ink24.xml"/><Relationship Id="rId29" Type="http://schemas.openxmlformats.org/officeDocument/2006/relationships/image" Target="../media/image19.png"/><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26.xml"/><Relationship Id="rId5" Type="http://schemas.openxmlformats.org/officeDocument/2006/relationships/customXml" Target="../ink/ink18.xml"/><Relationship Id="rId15" Type="http://schemas.openxmlformats.org/officeDocument/2006/relationships/image" Target="../media/image31.png"/><Relationship Id="rId23" Type="http://schemas.openxmlformats.org/officeDocument/2006/relationships/image" Target="../media/image36.png"/><Relationship Id="rId28" Type="http://schemas.openxmlformats.org/officeDocument/2006/relationships/image" Target="../media/image13.jpe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20.xml"/><Relationship Id="rId9" Type="http://schemas.openxmlformats.org/officeDocument/2006/relationships/image" Target="../media/image33.png"/><Relationship Id="rId22" Type="http://schemas.openxmlformats.org/officeDocument/2006/relationships/customXml" Target="../ink/ink25.xml"/><Relationship Id="rId27"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35.xml"/><Relationship Id="rId26" Type="http://schemas.openxmlformats.org/officeDocument/2006/relationships/customXml" Target="../ink/ink40.xml"/><Relationship Id="rId3" Type="http://schemas.openxmlformats.org/officeDocument/2006/relationships/customXml" Target="../ink/ink29.xml"/><Relationship Id="rId21" Type="http://schemas.openxmlformats.org/officeDocument/2006/relationships/image" Target="../media/image35.png"/><Relationship Id="rId12" Type="http://schemas.openxmlformats.org/officeDocument/2006/relationships/customXml" Target="../ink/ink31.xml"/><Relationship Id="rId7" Type="http://schemas.openxmlformats.org/officeDocument/2006/relationships/image" Target="../media/image32.png"/><Relationship Id="rId17" Type="http://schemas.openxmlformats.org/officeDocument/2006/relationships/customXml" Target="../ink/ink34.xml"/><Relationship Id="rId25" Type="http://schemas.openxmlformats.org/officeDocument/2006/relationships/customXml" Target="../ink/ink39.xml"/><Relationship Id="rId2" Type="http://schemas.openxmlformats.org/officeDocument/2006/relationships/notesSlide" Target="../notesSlides/notesSlide13.xml"/><Relationship Id="rId16" Type="http://schemas.openxmlformats.org/officeDocument/2006/relationships/customXml" Target="../ink/ink33.xml"/><Relationship Id="rId20" Type="http://schemas.openxmlformats.org/officeDocument/2006/relationships/customXml" Target="../ink/ink36.xml"/><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38.xml"/><Relationship Id="rId5" Type="http://schemas.openxmlformats.org/officeDocument/2006/relationships/customXml" Target="../ink/ink30.xml"/><Relationship Id="rId15" Type="http://schemas.openxmlformats.org/officeDocument/2006/relationships/image" Target="../media/image31.png"/><Relationship Id="rId23" Type="http://schemas.openxmlformats.org/officeDocument/2006/relationships/image" Target="../media/image36.png"/><Relationship Id="rId28" Type="http://schemas.openxmlformats.org/officeDocument/2006/relationships/image" Target="../media/image19.pn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32.xml"/><Relationship Id="rId9" Type="http://schemas.openxmlformats.org/officeDocument/2006/relationships/image" Target="../media/image33.png"/><Relationship Id="rId22" Type="http://schemas.openxmlformats.org/officeDocument/2006/relationships/customXml" Target="../ink/ink37.xml"/><Relationship Id="rId27" Type="http://schemas.openxmlformats.org/officeDocument/2006/relationships/image" Target="../media/image20.png"/></Relationships>
</file>

<file path=ppt/slides/_rels/slide61.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47.xml"/><Relationship Id="rId26" Type="http://schemas.openxmlformats.org/officeDocument/2006/relationships/customXml" Target="../ink/ink52.xml"/><Relationship Id="rId3" Type="http://schemas.openxmlformats.org/officeDocument/2006/relationships/customXml" Target="../ink/ink41.xml"/><Relationship Id="rId21" Type="http://schemas.openxmlformats.org/officeDocument/2006/relationships/image" Target="../media/image35.png"/><Relationship Id="rId12" Type="http://schemas.openxmlformats.org/officeDocument/2006/relationships/customXml" Target="../ink/ink43.xml"/><Relationship Id="rId7" Type="http://schemas.openxmlformats.org/officeDocument/2006/relationships/image" Target="../media/image32.png"/><Relationship Id="rId17" Type="http://schemas.openxmlformats.org/officeDocument/2006/relationships/customXml" Target="../ink/ink46.xml"/><Relationship Id="rId25" Type="http://schemas.openxmlformats.org/officeDocument/2006/relationships/customXml" Target="../ink/ink51.xml"/><Relationship Id="rId2" Type="http://schemas.openxmlformats.org/officeDocument/2006/relationships/notesSlide" Target="../notesSlides/notesSlide14.xml"/><Relationship Id="rId16" Type="http://schemas.openxmlformats.org/officeDocument/2006/relationships/customXml" Target="../ink/ink45.xml"/><Relationship Id="rId20" Type="http://schemas.openxmlformats.org/officeDocument/2006/relationships/customXml" Target="../ink/ink48.xml"/><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50.xml"/><Relationship Id="rId5" Type="http://schemas.openxmlformats.org/officeDocument/2006/relationships/customXml" Target="../ink/ink42.xml"/><Relationship Id="rId15" Type="http://schemas.openxmlformats.org/officeDocument/2006/relationships/image" Target="../media/image31.png"/><Relationship Id="rId23" Type="http://schemas.openxmlformats.org/officeDocument/2006/relationships/image" Target="../media/image36.pn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44.xml"/><Relationship Id="rId9" Type="http://schemas.openxmlformats.org/officeDocument/2006/relationships/image" Target="../media/image33.png"/><Relationship Id="rId22" Type="http://schemas.openxmlformats.org/officeDocument/2006/relationships/customXml" Target="../ink/ink49.xml"/><Relationship Id="rId27" Type="http://schemas.openxmlformats.org/officeDocument/2006/relationships/image" Target="../media/image20.png"/></Relationships>
</file>

<file path=ppt/slides/_rels/slide62.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59.xml"/><Relationship Id="rId26" Type="http://schemas.openxmlformats.org/officeDocument/2006/relationships/customXml" Target="../ink/ink64.xml"/><Relationship Id="rId3" Type="http://schemas.openxmlformats.org/officeDocument/2006/relationships/customXml" Target="../ink/ink53.xml"/><Relationship Id="rId21" Type="http://schemas.openxmlformats.org/officeDocument/2006/relationships/image" Target="../media/image35.png"/><Relationship Id="rId12" Type="http://schemas.openxmlformats.org/officeDocument/2006/relationships/customXml" Target="../ink/ink55.xml"/><Relationship Id="rId7" Type="http://schemas.openxmlformats.org/officeDocument/2006/relationships/image" Target="../media/image32.png"/><Relationship Id="rId17" Type="http://schemas.openxmlformats.org/officeDocument/2006/relationships/customXml" Target="../ink/ink58.xml"/><Relationship Id="rId25" Type="http://schemas.openxmlformats.org/officeDocument/2006/relationships/customXml" Target="../ink/ink63.xml"/><Relationship Id="rId2" Type="http://schemas.openxmlformats.org/officeDocument/2006/relationships/notesSlide" Target="../notesSlides/notesSlide15.xml"/><Relationship Id="rId16" Type="http://schemas.openxmlformats.org/officeDocument/2006/relationships/customXml" Target="../ink/ink57.xml"/><Relationship Id="rId20" Type="http://schemas.openxmlformats.org/officeDocument/2006/relationships/customXml" Target="../ink/ink60.xml"/><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62.xml"/><Relationship Id="rId5" Type="http://schemas.openxmlformats.org/officeDocument/2006/relationships/customXml" Target="../ink/ink54.xml"/><Relationship Id="rId15" Type="http://schemas.openxmlformats.org/officeDocument/2006/relationships/image" Target="../media/image31.png"/><Relationship Id="rId23" Type="http://schemas.openxmlformats.org/officeDocument/2006/relationships/image" Target="../media/image36.pn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56.xml"/><Relationship Id="rId9" Type="http://schemas.openxmlformats.org/officeDocument/2006/relationships/image" Target="../media/image33.png"/><Relationship Id="rId22" Type="http://schemas.openxmlformats.org/officeDocument/2006/relationships/customXml" Target="../ink/ink61.xml"/><Relationship Id="rId27" Type="http://schemas.openxmlformats.org/officeDocument/2006/relationships/image" Target="../media/image20.png"/></Relationships>
</file>

<file path=ppt/slides/_rels/slide63.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71.xml"/><Relationship Id="rId26" Type="http://schemas.openxmlformats.org/officeDocument/2006/relationships/customXml" Target="../ink/ink76.xml"/><Relationship Id="rId3" Type="http://schemas.openxmlformats.org/officeDocument/2006/relationships/customXml" Target="../ink/ink65.xml"/><Relationship Id="rId21" Type="http://schemas.openxmlformats.org/officeDocument/2006/relationships/image" Target="../media/image35.png"/><Relationship Id="rId12" Type="http://schemas.openxmlformats.org/officeDocument/2006/relationships/customXml" Target="../ink/ink67.xml"/><Relationship Id="rId7" Type="http://schemas.openxmlformats.org/officeDocument/2006/relationships/image" Target="../media/image32.png"/><Relationship Id="rId17" Type="http://schemas.openxmlformats.org/officeDocument/2006/relationships/customXml" Target="../ink/ink70.xml"/><Relationship Id="rId25" Type="http://schemas.openxmlformats.org/officeDocument/2006/relationships/customXml" Target="../ink/ink75.xml"/><Relationship Id="rId2" Type="http://schemas.openxmlformats.org/officeDocument/2006/relationships/notesSlide" Target="../notesSlides/notesSlide16.xml"/><Relationship Id="rId16" Type="http://schemas.openxmlformats.org/officeDocument/2006/relationships/customXml" Target="../ink/ink69.xml"/><Relationship Id="rId20" Type="http://schemas.openxmlformats.org/officeDocument/2006/relationships/customXml" Target="../ink/ink72.xml"/><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74.xml"/><Relationship Id="rId5" Type="http://schemas.openxmlformats.org/officeDocument/2006/relationships/customXml" Target="../ink/ink66.xml"/><Relationship Id="rId15" Type="http://schemas.openxmlformats.org/officeDocument/2006/relationships/image" Target="../media/image31.png"/><Relationship Id="rId23" Type="http://schemas.openxmlformats.org/officeDocument/2006/relationships/image" Target="../media/image36.pn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68.xml"/><Relationship Id="rId9" Type="http://schemas.openxmlformats.org/officeDocument/2006/relationships/image" Target="../media/image33.png"/><Relationship Id="rId22" Type="http://schemas.openxmlformats.org/officeDocument/2006/relationships/customXml" Target="../ink/ink73.xml"/><Relationship Id="rId27" Type="http://schemas.openxmlformats.org/officeDocument/2006/relationships/image" Target="../media/image20.png"/></Relationships>
</file>

<file path=ppt/slides/_rels/slide64.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83.xml"/><Relationship Id="rId26" Type="http://schemas.openxmlformats.org/officeDocument/2006/relationships/customXml" Target="../ink/ink88.xml"/><Relationship Id="rId3" Type="http://schemas.openxmlformats.org/officeDocument/2006/relationships/customXml" Target="../ink/ink77.xml"/><Relationship Id="rId21" Type="http://schemas.openxmlformats.org/officeDocument/2006/relationships/image" Target="../media/image35.png"/><Relationship Id="rId12" Type="http://schemas.openxmlformats.org/officeDocument/2006/relationships/customXml" Target="../ink/ink79.xml"/><Relationship Id="rId7" Type="http://schemas.openxmlformats.org/officeDocument/2006/relationships/image" Target="../media/image32.png"/><Relationship Id="rId17" Type="http://schemas.openxmlformats.org/officeDocument/2006/relationships/customXml" Target="../ink/ink82.xml"/><Relationship Id="rId25" Type="http://schemas.openxmlformats.org/officeDocument/2006/relationships/customXml" Target="../ink/ink87.xml"/><Relationship Id="rId2" Type="http://schemas.openxmlformats.org/officeDocument/2006/relationships/notesSlide" Target="../notesSlides/notesSlide17.xml"/><Relationship Id="rId16" Type="http://schemas.openxmlformats.org/officeDocument/2006/relationships/customXml" Target="../ink/ink81.xml"/><Relationship Id="rId20" Type="http://schemas.openxmlformats.org/officeDocument/2006/relationships/customXml" Target="../ink/ink84.xml"/><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86.xml"/><Relationship Id="rId5" Type="http://schemas.openxmlformats.org/officeDocument/2006/relationships/customXml" Target="../ink/ink78.xml"/><Relationship Id="rId15" Type="http://schemas.openxmlformats.org/officeDocument/2006/relationships/image" Target="../media/image31.png"/><Relationship Id="rId23" Type="http://schemas.openxmlformats.org/officeDocument/2006/relationships/image" Target="../media/image36.pn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80.xml"/><Relationship Id="rId9" Type="http://schemas.openxmlformats.org/officeDocument/2006/relationships/image" Target="../media/image33.png"/><Relationship Id="rId22" Type="http://schemas.openxmlformats.org/officeDocument/2006/relationships/customXml" Target="../ink/ink85.xml"/><Relationship Id="rId27" Type="http://schemas.openxmlformats.org/officeDocument/2006/relationships/image" Target="../media/image20.png"/></Relationships>
</file>

<file path=ppt/slides/_rels/slide65.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95.xml"/><Relationship Id="rId26" Type="http://schemas.openxmlformats.org/officeDocument/2006/relationships/customXml" Target="../ink/ink100.xml"/><Relationship Id="rId3" Type="http://schemas.openxmlformats.org/officeDocument/2006/relationships/customXml" Target="../ink/ink89.xml"/><Relationship Id="rId21" Type="http://schemas.openxmlformats.org/officeDocument/2006/relationships/image" Target="../media/image35.png"/><Relationship Id="rId12" Type="http://schemas.openxmlformats.org/officeDocument/2006/relationships/customXml" Target="../ink/ink91.xml"/><Relationship Id="rId7" Type="http://schemas.openxmlformats.org/officeDocument/2006/relationships/image" Target="../media/image32.png"/><Relationship Id="rId17" Type="http://schemas.openxmlformats.org/officeDocument/2006/relationships/customXml" Target="../ink/ink94.xml"/><Relationship Id="rId25" Type="http://schemas.openxmlformats.org/officeDocument/2006/relationships/customXml" Target="../ink/ink99.xml"/><Relationship Id="rId2" Type="http://schemas.openxmlformats.org/officeDocument/2006/relationships/notesSlide" Target="../notesSlides/notesSlide18.xml"/><Relationship Id="rId16" Type="http://schemas.openxmlformats.org/officeDocument/2006/relationships/customXml" Target="../ink/ink93.xml"/><Relationship Id="rId20" Type="http://schemas.openxmlformats.org/officeDocument/2006/relationships/customXml" Target="../ink/ink96.xml"/><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98.xml"/><Relationship Id="rId5" Type="http://schemas.openxmlformats.org/officeDocument/2006/relationships/customXml" Target="../ink/ink90.xml"/><Relationship Id="rId15" Type="http://schemas.openxmlformats.org/officeDocument/2006/relationships/image" Target="../media/image31.png"/><Relationship Id="rId23" Type="http://schemas.openxmlformats.org/officeDocument/2006/relationships/image" Target="../media/image36.pn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92.xml"/><Relationship Id="rId9" Type="http://schemas.openxmlformats.org/officeDocument/2006/relationships/image" Target="../media/image33.png"/><Relationship Id="rId22" Type="http://schemas.openxmlformats.org/officeDocument/2006/relationships/customXml" Target="../ink/ink97.xml"/><Relationship Id="rId27" Type="http://schemas.openxmlformats.org/officeDocument/2006/relationships/image" Target="../media/image20.png"/></Relationships>
</file>

<file path=ppt/slides/_rels/slide66.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107.xml"/><Relationship Id="rId26" Type="http://schemas.openxmlformats.org/officeDocument/2006/relationships/customXml" Target="../ink/ink112.xml"/><Relationship Id="rId3" Type="http://schemas.openxmlformats.org/officeDocument/2006/relationships/customXml" Target="../ink/ink101.xml"/><Relationship Id="rId21" Type="http://schemas.openxmlformats.org/officeDocument/2006/relationships/image" Target="../media/image35.png"/><Relationship Id="rId12" Type="http://schemas.openxmlformats.org/officeDocument/2006/relationships/customXml" Target="../ink/ink103.xml"/><Relationship Id="rId7" Type="http://schemas.openxmlformats.org/officeDocument/2006/relationships/image" Target="../media/image32.png"/><Relationship Id="rId17" Type="http://schemas.openxmlformats.org/officeDocument/2006/relationships/customXml" Target="../ink/ink106.xml"/><Relationship Id="rId25" Type="http://schemas.openxmlformats.org/officeDocument/2006/relationships/customXml" Target="../ink/ink111.xml"/><Relationship Id="rId2" Type="http://schemas.openxmlformats.org/officeDocument/2006/relationships/notesSlide" Target="../notesSlides/notesSlide19.xml"/><Relationship Id="rId16" Type="http://schemas.openxmlformats.org/officeDocument/2006/relationships/customXml" Target="../ink/ink105.xml"/><Relationship Id="rId20" Type="http://schemas.openxmlformats.org/officeDocument/2006/relationships/customXml" Target="../ink/ink108.xml"/><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110.xml"/><Relationship Id="rId5" Type="http://schemas.openxmlformats.org/officeDocument/2006/relationships/customXml" Target="../ink/ink102.xml"/><Relationship Id="rId15" Type="http://schemas.openxmlformats.org/officeDocument/2006/relationships/image" Target="../media/image31.png"/><Relationship Id="rId23" Type="http://schemas.openxmlformats.org/officeDocument/2006/relationships/image" Target="../media/image36.pn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104.xml"/><Relationship Id="rId9" Type="http://schemas.openxmlformats.org/officeDocument/2006/relationships/image" Target="../media/image33.png"/><Relationship Id="rId22" Type="http://schemas.openxmlformats.org/officeDocument/2006/relationships/customXml" Target="../ink/ink109.xml"/><Relationship Id="rId27" Type="http://schemas.openxmlformats.org/officeDocument/2006/relationships/image" Target="../media/image20.png"/></Relationships>
</file>

<file path=ppt/slides/_rels/slide67.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119.xml"/><Relationship Id="rId26" Type="http://schemas.openxmlformats.org/officeDocument/2006/relationships/customXml" Target="../ink/ink124.xml"/><Relationship Id="rId3" Type="http://schemas.openxmlformats.org/officeDocument/2006/relationships/customXml" Target="../ink/ink113.xml"/><Relationship Id="rId21" Type="http://schemas.openxmlformats.org/officeDocument/2006/relationships/image" Target="../media/image35.png"/><Relationship Id="rId12" Type="http://schemas.openxmlformats.org/officeDocument/2006/relationships/customXml" Target="../ink/ink115.xml"/><Relationship Id="rId7" Type="http://schemas.openxmlformats.org/officeDocument/2006/relationships/image" Target="../media/image32.png"/><Relationship Id="rId17" Type="http://schemas.openxmlformats.org/officeDocument/2006/relationships/customXml" Target="../ink/ink118.xml"/><Relationship Id="rId25" Type="http://schemas.openxmlformats.org/officeDocument/2006/relationships/customXml" Target="../ink/ink123.xml"/><Relationship Id="rId2" Type="http://schemas.openxmlformats.org/officeDocument/2006/relationships/notesSlide" Target="../notesSlides/notesSlide20.xml"/><Relationship Id="rId16" Type="http://schemas.openxmlformats.org/officeDocument/2006/relationships/customXml" Target="../ink/ink117.xml"/><Relationship Id="rId20" Type="http://schemas.openxmlformats.org/officeDocument/2006/relationships/customXml" Target="../ink/ink120.xml"/><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122.xml"/><Relationship Id="rId5" Type="http://schemas.openxmlformats.org/officeDocument/2006/relationships/customXml" Target="../ink/ink114.xml"/><Relationship Id="rId15" Type="http://schemas.openxmlformats.org/officeDocument/2006/relationships/image" Target="../media/image31.png"/><Relationship Id="rId23" Type="http://schemas.openxmlformats.org/officeDocument/2006/relationships/image" Target="../media/image36.pn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116.xml"/><Relationship Id="rId9" Type="http://schemas.openxmlformats.org/officeDocument/2006/relationships/image" Target="../media/image33.png"/><Relationship Id="rId22" Type="http://schemas.openxmlformats.org/officeDocument/2006/relationships/customXml" Target="../ink/ink121.xml"/><Relationship Id="rId27" Type="http://schemas.openxmlformats.org/officeDocument/2006/relationships/image" Target="../media/image20.png"/></Relationships>
</file>

<file path=ppt/slides/_rels/slide68.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131.xml"/><Relationship Id="rId26" Type="http://schemas.openxmlformats.org/officeDocument/2006/relationships/customXml" Target="../ink/ink136.xml"/><Relationship Id="rId3" Type="http://schemas.openxmlformats.org/officeDocument/2006/relationships/customXml" Target="../ink/ink125.xml"/><Relationship Id="rId21" Type="http://schemas.openxmlformats.org/officeDocument/2006/relationships/image" Target="../media/image35.png"/><Relationship Id="rId12" Type="http://schemas.openxmlformats.org/officeDocument/2006/relationships/customXml" Target="../ink/ink127.xml"/><Relationship Id="rId7" Type="http://schemas.openxmlformats.org/officeDocument/2006/relationships/image" Target="../media/image32.png"/><Relationship Id="rId17" Type="http://schemas.openxmlformats.org/officeDocument/2006/relationships/customXml" Target="../ink/ink130.xml"/><Relationship Id="rId25" Type="http://schemas.openxmlformats.org/officeDocument/2006/relationships/customXml" Target="../ink/ink135.xml"/><Relationship Id="rId2" Type="http://schemas.openxmlformats.org/officeDocument/2006/relationships/notesSlide" Target="../notesSlides/notesSlide21.xml"/><Relationship Id="rId16" Type="http://schemas.openxmlformats.org/officeDocument/2006/relationships/customXml" Target="../ink/ink129.xml"/><Relationship Id="rId20" Type="http://schemas.openxmlformats.org/officeDocument/2006/relationships/customXml" Target="../ink/ink132.xml"/><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134.xml"/><Relationship Id="rId5" Type="http://schemas.openxmlformats.org/officeDocument/2006/relationships/customXml" Target="../ink/ink126.xml"/><Relationship Id="rId15" Type="http://schemas.openxmlformats.org/officeDocument/2006/relationships/image" Target="../media/image31.png"/><Relationship Id="rId23" Type="http://schemas.openxmlformats.org/officeDocument/2006/relationships/image" Target="../media/image36.pn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128.xml"/><Relationship Id="rId9" Type="http://schemas.openxmlformats.org/officeDocument/2006/relationships/image" Target="../media/image33.png"/><Relationship Id="rId22" Type="http://schemas.openxmlformats.org/officeDocument/2006/relationships/customXml" Target="../ink/ink133.xml"/><Relationship Id="rId27" Type="http://schemas.openxmlformats.org/officeDocument/2006/relationships/image" Target="../media/image20.png"/></Relationships>
</file>

<file path=ppt/slides/_rels/slide69.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143.xml"/><Relationship Id="rId26" Type="http://schemas.openxmlformats.org/officeDocument/2006/relationships/customXml" Target="../ink/ink148.xml"/><Relationship Id="rId3" Type="http://schemas.openxmlformats.org/officeDocument/2006/relationships/customXml" Target="../ink/ink137.xml"/><Relationship Id="rId21" Type="http://schemas.openxmlformats.org/officeDocument/2006/relationships/image" Target="../media/image35.png"/><Relationship Id="rId12" Type="http://schemas.openxmlformats.org/officeDocument/2006/relationships/customXml" Target="../ink/ink139.xml"/><Relationship Id="rId7" Type="http://schemas.openxmlformats.org/officeDocument/2006/relationships/image" Target="../media/image32.png"/><Relationship Id="rId17" Type="http://schemas.openxmlformats.org/officeDocument/2006/relationships/customXml" Target="../ink/ink142.xml"/><Relationship Id="rId25" Type="http://schemas.openxmlformats.org/officeDocument/2006/relationships/customXml" Target="../ink/ink147.xml"/><Relationship Id="rId2" Type="http://schemas.openxmlformats.org/officeDocument/2006/relationships/notesSlide" Target="../notesSlides/notesSlide22.xml"/><Relationship Id="rId16" Type="http://schemas.openxmlformats.org/officeDocument/2006/relationships/customXml" Target="../ink/ink141.xml"/><Relationship Id="rId20" Type="http://schemas.openxmlformats.org/officeDocument/2006/relationships/customXml" Target="../ink/ink144.xml"/><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146.xml"/><Relationship Id="rId5" Type="http://schemas.openxmlformats.org/officeDocument/2006/relationships/customXml" Target="../ink/ink138.xml"/><Relationship Id="rId15" Type="http://schemas.openxmlformats.org/officeDocument/2006/relationships/image" Target="../media/image31.png"/><Relationship Id="rId23" Type="http://schemas.openxmlformats.org/officeDocument/2006/relationships/image" Target="../media/image36.pn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140.xml"/><Relationship Id="rId9" Type="http://schemas.openxmlformats.org/officeDocument/2006/relationships/image" Target="../media/image33.png"/><Relationship Id="rId22" Type="http://schemas.openxmlformats.org/officeDocument/2006/relationships/customXml" Target="../ink/ink145.xml"/><Relationship Id="rId27"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image" Target="../media/image170.png"/><Relationship Id="rId18" Type="http://schemas.openxmlformats.org/officeDocument/2006/relationships/customXml" Target="../ink/ink155.xml"/><Relationship Id="rId26" Type="http://schemas.openxmlformats.org/officeDocument/2006/relationships/customXml" Target="../ink/ink160.xml"/><Relationship Id="rId3" Type="http://schemas.openxmlformats.org/officeDocument/2006/relationships/customXml" Target="../ink/ink149.xml"/><Relationship Id="rId21" Type="http://schemas.openxmlformats.org/officeDocument/2006/relationships/image" Target="../media/image35.png"/><Relationship Id="rId12" Type="http://schemas.openxmlformats.org/officeDocument/2006/relationships/customXml" Target="../ink/ink151.xml"/><Relationship Id="rId7" Type="http://schemas.openxmlformats.org/officeDocument/2006/relationships/image" Target="../media/image32.png"/><Relationship Id="rId17" Type="http://schemas.openxmlformats.org/officeDocument/2006/relationships/customXml" Target="../ink/ink154.xml"/><Relationship Id="rId25" Type="http://schemas.openxmlformats.org/officeDocument/2006/relationships/customXml" Target="../ink/ink159.xml"/><Relationship Id="rId2" Type="http://schemas.openxmlformats.org/officeDocument/2006/relationships/notesSlide" Target="../notesSlides/notesSlide23.xml"/><Relationship Id="rId16" Type="http://schemas.openxmlformats.org/officeDocument/2006/relationships/customXml" Target="../ink/ink153.xml"/><Relationship Id="rId20" Type="http://schemas.openxmlformats.org/officeDocument/2006/relationships/customXml" Target="../ink/ink156.xml"/><Relationship Id="rId1" Type="http://schemas.openxmlformats.org/officeDocument/2006/relationships/slideLayout" Target="../slideLayouts/slideLayout2.xml"/><Relationship Id="rId11" Type="http://schemas.openxmlformats.org/officeDocument/2006/relationships/image" Target="../media/image34.png"/><Relationship Id="rId24" Type="http://schemas.openxmlformats.org/officeDocument/2006/relationships/customXml" Target="../ink/ink158.xml"/><Relationship Id="rId5" Type="http://schemas.openxmlformats.org/officeDocument/2006/relationships/customXml" Target="../ink/ink150.xml"/><Relationship Id="rId15" Type="http://schemas.openxmlformats.org/officeDocument/2006/relationships/image" Target="../media/image31.png"/><Relationship Id="rId23" Type="http://schemas.openxmlformats.org/officeDocument/2006/relationships/image" Target="../media/image36.png"/><Relationship Id="rId19" Type="http://schemas.openxmlformats.org/officeDocument/2006/relationships/image" Target="../media/image18.png"/><Relationship Id="rId4" Type="http://schemas.openxmlformats.org/officeDocument/2006/relationships/image" Target="../media/image30.png"/><Relationship Id="rId14" Type="http://schemas.openxmlformats.org/officeDocument/2006/relationships/customXml" Target="../ink/ink152.xml"/><Relationship Id="rId9" Type="http://schemas.openxmlformats.org/officeDocument/2006/relationships/image" Target="../media/image33.png"/><Relationship Id="rId22" Type="http://schemas.openxmlformats.org/officeDocument/2006/relationships/customXml" Target="../ink/ink157.xml"/><Relationship Id="rId27" Type="http://schemas.openxmlformats.org/officeDocument/2006/relationships/image" Target="../media/image20.png"/></Relationships>
</file>

<file path=ppt/slides/_rels/slide71.xml.rels><?xml version="1.0" encoding="UTF-8" standalone="yes"?>
<Relationships xmlns="http://schemas.openxmlformats.org/package/2006/relationships"><Relationship Id="rId13" Type="http://schemas.openxmlformats.org/officeDocument/2006/relationships/image" Target="../media/image14.jpeg"/><Relationship Id="rId3" Type="http://schemas.openxmlformats.org/officeDocument/2006/relationships/image" Target="../media/image30.png"/><Relationship Id="rId12" Type="http://schemas.openxmlformats.org/officeDocument/2006/relationships/image" Target="../media/image13.jpeg"/><Relationship Id="rId2" Type="http://schemas.openxmlformats.org/officeDocument/2006/relationships/customXml" Target="../ink/ink161.xml"/><Relationship Id="rId1" Type="http://schemas.openxmlformats.org/officeDocument/2006/relationships/slideLayout" Target="../slideLayouts/slideLayout2.xml"/><Relationship Id="rId11" Type="http://schemas.openxmlformats.org/officeDocument/2006/relationships/image" Target="../media/image34.png"/><Relationship Id="rId4" Type="http://schemas.openxmlformats.org/officeDocument/2006/relationships/customXml" Target="../ink/ink162.xml"/></Relationships>
</file>

<file path=ppt/slides/_rels/slide72.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customXml" Target="../ink/ink169.xml"/><Relationship Id="rId3" Type="http://schemas.openxmlformats.org/officeDocument/2006/relationships/image" Target="../media/image30.png"/><Relationship Id="rId12" Type="http://schemas.openxmlformats.org/officeDocument/2006/relationships/customXml" Target="../ink/ink165.xml"/><Relationship Id="rId17" Type="http://schemas.openxmlformats.org/officeDocument/2006/relationships/customXml" Target="../ink/ink168.xml"/><Relationship Id="rId2" Type="http://schemas.openxmlformats.org/officeDocument/2006/relationships/customXml" Target="../ink/ink163.xml"/><Relationship Id="rId16" Type="http://schemas.openxmlformats.org/officeDocument/2006/relationships/customXml" Target="../ink/ink167.xml"/><Relationship Id="rId1" Type="http://schemas.openxmlformats.org/officeDocument/2006/relationships/slideLayout" Target="../slideLayouts/slideLayout2.xml"/><Relationship Id="rId11" Type="http://schemas.openxmlformats.org/officeDocument/2006/relationships/image" Target="../media/image34.png"/><Relationship Id="rId15" Type="http://schemas.openxmlformats.org/officeDocument/2006/relationships/image" Target="../media/image36.png"/><Relationship Id="rId19" Type="http://schemas.openxmlformats.org/officeDocument/2006/relationships/image" Target="../media/image37.png"/><Relationship Id="rId4" Type="http://schemas.openxmlformats.org/officeDocument/2006/relationships/customXml" Target="../ink/ink164.xml"/><Relationship Id="rId14" Type="http://schemas.openxmlformats.org/officeDocument/2006/relationships/customXml" Target="../ink/ink166.xml"/></Relationships>
</file>

<file path=ppt/slides/_rels/slide73.xml.rels><?xml version="1.0" encoding="UTF-8" standalone="yes"?>
<Relationships xmlns="http://schemas.openxmlformats.org/package/2006/relationships"><Relationship Id="rId8" Type="http://schemas.openxmlformats.org/officeDocument/2006/relationships/customXml" Target="../ink/ink173.xml"/><Relationship Id="rId13" Type="http://schemas.openxmlformats.org/officeDocument/2006/relationships/image" Target="../media/image35.png"/><Relationship Id="rId18" Type="http://schemas.openxmlformats.org/officeDocument/2006/relationships/customXml" Target="../ink/ink179.xml"/><Relationship Id="rId3" Type="http://schemas.openxmlformats.org/officeDocument/2006/relationships/image" Target="../media/image30.png"/><Relationship Id="rId21" Type="http://schemas.openxmlformats.org/officeDocument/2006/relationships/image" Target="../media/image19.png"/><Relationship Id="rId7" Type="http://schemas.openxmlformats.org/officeDocument/2006/relationships/image" Target="../media/image32.png"/><Relationship Id="rId12" Type="http://schemas.openxmlformats.org/officeDocument/2006/relationships/customXml" Target="../ink/ink175.xml"/><Relationship Id="rId17" Type="http://schemas.openxmlformats.org/officeDocument/2006/relationships/customXml" Target="../ink/ink178.xml"/><Relationship Id="rId2" Type="http://schemas.openxmlformats.org/officeDocument/2006/relationships/customXml" Target="../ink/ink170.xml"/><Relationship Id="rId16" Type="http://schemas.openxmlformats.org/officeDocument/2006/relationships/customXml" Target="../ink/ink177.xml"/><Relationship Id="rId20"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customXml" Target="../ink/ink172.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174.xml"/><Relationship Id="rId19" Type="http://schemas.openxmlformats.org/officeDocument/2006/relationships/image" Target="../media/image37.png"/><Relationship Id="rId4" Type="http://schemas.openxmlformats.org/officeDocument/2006/relationships/customXml" Target="../ink/ink171.xml"/><Relationship Id="rId9" Type="http://schemas.openxmlformats.org/officeDocument/2006/relationships/image" Target="../media/image33.png"/><Relationship Id="rId14" Type="http://schemas.openxmlformats.org/officeDocument/2006/relationships/customXml" Target="../ink/ink176.xml"/></Relationships>
</file>

<file path=ppt/slides/_rels/slide74.xml.rels><?xml version="1.0" encoding="UTF-8" standalone="yes"?>
<Relationships xmlns="http://schemas.openxmlformats.org/package/2006/relationships"><Relationship Id="rId8" Type="http://schemas.openxmlformats.org/officeDocument/2006/relationships/customXml" Target="../ink/ink183.xml"/><Relationship Id="rId13" Type="http://schemas.openxmlformats.org/officeDocument/2006/relationships/image" Target="../media/image35.png"/><Relationship Id="rId18" Type="http://schemas.openxmlformats.org/officeDocument/2006/relationships/customXml" Target="../ink/ink189.xm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185.xml"/><Relationship Id="rId17" Type="http://schemas.openxmlformats.org/officeDocument/2006/relationships/customXml" Target="../ink/ink188.xml"/><Relationship Id="rId2" Type="http://schemas.openxmlformats.org/officeDocument/2006/relationships/customXml" Target="../ink/ink180.xml"/><Relationship Id="rId16" Type="http://schemas.openxmlformats.org/officeDocument/2006/relationships/customXml" Target="../ink/ink187.xml"/><Relationship Id="rId1" Type="http://schemas.openxmlformats.org/officeDocument/2006/relationships/slideLayout" Target="../slideLayouts/slideLayout2.xml"/><Relationship Id="rId6" Type="http://schemas.openxmlformats.org/officeDocument/2006/relationships/customXml" Target="../ink/ink182.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184.xml"/><Relationship Id="rId19" Type="http://schemas.openxmlformats.org/officeDocument/2006/relationships/image" Target="../media/image37.png"/><Relationship Id="rId4" Type="http://schemas.openxmlformats.org/officeDocument/2006/relationships/customXml" Target="../ink/ink181.xml"/><Relationship Id="rId9" Type="http://schemas.openxmlformats.org/officeDocument/2006/relationships/image" Target="../media/image33.png"/><Relationship Id="rId14" Type="http://schemas.openxmlformats.org/officeDocument/2006/relationships/customXml" Target="../ink/ink186.xml"/></Relationships>
</file>

<file path=ppt/slides/_rels/slide75.xml.rels><?xml version="1.0" encoding="UTF-8" standalone="yes"?>
<Relationships xmlns="http://schemas.openxmlformats.org/package/2006/relationships"><Relationship Id="rId8" Type="http://schemas.openxmlformats.org/officeDocument/2006/relationships/customXml" Target="../ink/ink193.xml"/><Relationship Id="rId13" Type="http://schemas.openxmlformats.org/officeDocument/2006/relationships/image" Target="../media/image35.png"/><Relationship Id="rId18" Type="http://schemas.openxmlformats.org/officeDocument/2006/relationships/customXml" Target="../ink/ink199.xm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195.xml"/><Relationship Id="rId17" Type="http://schemas.openxmlformats.org/officeDocument/2006/relationships/customXml" Target="../ink/ink198.xml"/><Relationship Id="rId2" Type="http://schemas.openxmlformats.org/officeDocument/2006/relationships/customXml" Target="../ink/ink190.xml"/><Relationship Id="rId16" Type="http://schemas.openxmlformats.org/officeDocument/2006/relationships/customXml" Target="../ink/ink197.xml"/><Relationship Id="rId1" Type="http://schemas.openxmlformats.org/officeDocument/2006/relationships/slideLayout" Target="../slideLayouts/slideLayout2.xml"/><Relationship Id="rId6" Type="http://schemas.openxmlformats.org/officeDocument/2006/relationships/customXml" Target="../ink/ink192.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194.xml"/><Relationship Id="rId19" Type="http://schemas.openxmlformats.org/officeDocument/2006/relationships/image" Target="../media/image37.png"/><Relationship Id="rId4" Type="http://schemas.openxmlformats.org/officeDocument/2006/relationships/customXml" Target="../ink/ink191.xml"/><Relationship Id="rId9" Type="http://schemas.openxmlformats.org/officeDocument/2006/relationships/image" Target="../media/image33.png"/><Relationship Id="rId14" Type="http://schemas.openxmlformats.org/officeDocument/2006/relationships/customXml" Target="../ink/ink196.xml"/></Relationships>
</file>

<file path=ppt/slides/_rels/slide76.xml.rels><?xml version="1.0" encoding="UTF-8" standalone="yes"?>
<Relationships xmlns="http://schemas.openxmlformats.org/package/2006/relationships"><Relationship Id="rId8" Type="http://schemas.openxmlformats.org/officeDocument/2006/relationships/customXml" Target="../ink/ink203.xml"/><Relationship Id="rId13" Type="http://schemas.openxmlformats.org/officeDocument/2006/relationships/image" Target="../media/image35.png"/><Relationship Id="rId18" Type="http://schemas.openxmlformats.org/officeDocument/2006/relationships/customXml" Target="../ink/ink209.xml"/><Relationship Id="rId3" Type="http://schemas.openxmlformats.org/officeDocument/2006/relationships/image" Target="../media/image30.png"/><Relationship Id="rId21" Type="http://schemas.openxmlformats.org/officeDocument/2006/relationships/image" Target="../media/image39.png"/><Relationship Id="rId7" Type="http://schemas.openxmlformats.org/officeDocument/2006/relationships/image" Target="../media/image32.png"/><Relationship Id="rId12" Type="http://schemas.openxmlformats.org/officeDocument/2006/relationships/customXml" Target="../ink/ink205.xml"/><Relationship Id="rId17" Type="http://schemas.openxmlformats.org/officeDocument/2006/relationships/customXml" Target="../ink/ink208.xml"/><Relationship Id="rId2" Type="http://schemas.openxmlformats.org/officeDocument/2006/relationships/customXml" Target="../ink/ink200.xml"/><Relationship Id="rId16" Type="http://schemas.openxmlformats.org/officeDocument/2006/relationships/customXml" Target="../ink/ink207.xml"/><Relationship Id="rId20"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customXml" Target="../ink/ink202.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204.xml"/><Relationship Id="rId19" Type="http://schemas.openxmlformats.org/officeDocument/2006/relationships/image" Target="../media/image37.png"/><Relationship Id="rId4" Type="http://schemas.openxmlformats.org/officeDocument/2006/relationships/customXml" Target="../ink/ink201.xml"/><Relationship Id="rId9" Type="http://schemas.openxmlformats.org/officeDocument/2006/relationships/image" Target="../media/image33.png"/><Relationship Id="rId14" Type="http://schemas.openxmlformats.org/officeDocument/2006/relationships/customXml" Target="../ink/ink206.xml"/></Relationships>
</file>

<file path=ppt/slides/_rels/slide7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215.xml"/><Relationship Id="rId18" Type="http://schemas.openxmlformats.org/officeDocument/2006/relationships/customXml" Target="../ink/ink218.xml"/><Relationship Id="rId26" Type="http://schemas.openxmlformats.org/officeDocument/2006/relationships/customXml" Target="../ink/ink222.xml"/><Relationship Id="rId39" Type="http://schemas.openxmlformats.org/officeDocument/2006/relationships/image" Target="../media/image48.png"/><Relationship Id="rId3" Type="http://schemas.openxmlformats.org/officeDocument/2006/relationships/customXml" Target="../ink/ink210.xml"/><Relationship Id="rId21" Type="http://schemas.openxmlformats.org/officeDocument/2006/relationships/image" Target="../media/image13.jpeg"/><Relationship Id="rId34" Type="http://schemas.openxmlformats.org/officeDocument/2006/relationships/customXml" Target="../ink/ink226.xml"/><Relationship Id="rId42" Type="http://schemas.openxmlformats.org/officeDocument/2006/relationships/customXml" Target="../ink/ink230.xml"/><Relationship Id="rId47" Type="http://schemas.openxmlformats.org/officeDocument/2006/relationships/image" Target="../media/image52.png"/><Relationship Id="rId7" Type="http://schemas.openxmlformats.org/officeDocument/2006/relationships/customXml" Target="../ink/ink212.xml"/><Relationship Id="rId12" Type="http://schemas.openxmlformats.org/officeDocument/2006/relationships/image" Target="../media/image34.png"/><Relationship Id="rId17" Type="http://schemas.openxmlformats.org/officeDocument/2006/relationships/customXml" Target="../ink/ink217.xml"/><Relationship Id="rId25" Type="http://schemas.openxmlformats.org/officeDocument/2006/relationships/image" Target="../media/image41.png"/><Relationship Id="rId33" Type="http://schemas.openxmlformats.org/officeDocument/2006/relationships/image" Target="../media/image45.png"/><Relationship Id="rId38" Type="http://schemas.openxmlformats.org/officeDocument/2006/relationships/customXml" Target="../ink/ink228.xml"/><Relationship Id="rId46" Type="http://schemas.openxmlformats.org/officeDocument/2006/relationships/customXml" Target="../ink/ink232.xml"/><Relationship Id="rId2" Type="http://schemas.openxmlformats.org/officeDocument/2006/relationships/notesSlide" Target="../notesSlides/notesSlide24.xml"/><Relationship Id="rId16" Type="http://schemas.openxmlformats.org/officeDocument/2006/relationships/image" Target="../media/image36.png"/><Relationship Id="rId20" Type="http://schemas.openxmlformats.org/officeDocument/2006/relationships/image" Target="../media/image37.png"/><Relationship Id="rId29" Type="http://schemas.openxmlformats.org/officeDocument/2006/relationships/image" Target="../media/image43.png"/><Relationship Id="rId41"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customXml" Target="../ink/ink214.xml"/><Relationship Id="rId24" Type="http://schemas.openxmlformats.org/officeDocument/2006/relationships/customXml" Target="../ink/ink221.xml"/><Relationship Id="rId32" Type="http://schemas.openxmlformats.org/officeDocument/2006/relationships/customXml" Target="../ink/ink225.xml"/><Relationship Id="rId37" Type="http://schemas.openxmlformats.org/officeDocument/2006/relationships/image" Target="../media/image47.png"/><Relationship Id="rId40" Type="http://schemas.openxmlformats.org/officeDocument/2006/relationships/customXml" Target="../ink/ink229.xml"/><Relationship Id="rId45" Type="http://schemas.openxmlformats.org/officeDocument/2006/relationships/image" Target="../media/image51.png"/><Relationship Id="rId5" Type="http://schemas.openxmlformats.org/officeDocument/2006/relationships/customXml" Target="../ink/ink211.xml"/><Relationship Id="rId15" Type="http://schemas.openxmlformats.org/officeDocument/2006/relationships/customXml" Target="../ink/ink216.xml"/><Relationship Id="rId23" Type="http://schemas.openxmlformats.org/officeDocument/2006/relationships/image" Target="../media/image40.png"/><Relationship Id="rId28" Type="http://schemas.openxmlformats.org/officeDocument/2006/relationships/customXml" Target="../ink/ink223.xml"/><Relationship Id="rId36" Type="http://schemas.openxmlformats.org/officeDocument/2006/relationships/customXml" Target="../ink/ink227.xml"/><Relationship Id="rId10" Type="http://schemas.openxmlformats.org/officeDocument/2006/relationships/image" Target="../media/image33.png"/><Relationship Id="rId19" Type="http://schemas.openxmlformats.org/officeDocument/2006/relationships/customXml" Target="../ink/ink219.xml"/><Relationship Id="rId31" Type="http://schemas.openxmlformats.org/officeDocument/2006/relationships/image" Target="../media/image44.png"/><Relationship Id="rId44" Type="http://schemas.openxmlformats.org/officeDocument/2006/relationships/customXml" Target="../ink/ink231.xml"/><Relationship Id="rId4" Type="http://schemas.openxmlformats.org/officeDocument/2006/relationships/image" Target="../media/image30.png"/><Relationship Id="rId9" Type="http://schemas.openxmlformats.org/officeDocument/2006/relationships/customXml" Target="../ink/ink213.xml"/><Relationship Id="rId14" Type="http://schemas.openxmlformats.org/officeDocument/2006/relationships/image" Target="../media/image35.png"/><Relationship Id="rId22" Type="http://schemas.openxmlformats.org/officeDocument/2006/relationships/customXml" Target="../ink/ink220.xml"/><Relationship Id="rId27" Type="http://schemas.openxmlformats.org/officeDocument/2006/relationships/image" Target="../media/image42.png"/><Relationship Id="rId30" Type="http://schemas.openxmlformats.org/officeDocument/2006/relationships/customXml" Target="../ink/ink224.xml"/><Relationship Id="rId35" Type="http://schemas.openxmlformats.org/officeDocument/2006/relationships/image" Target="../media/image46.png"/><Relationship Id="rId43" Type="http://schemas.openxmlformats.org/officeDocument/2006/relationships/image" Target="../media/image50.png"/></Relationships>
</file>

<file path=ppt/slides/_rels/slide78.xml.rels><?xml version="1.0" encoding="UTF-8" standalone="yes"?>
<Relationships xmlns="http://schemas.openxmlformats.org/package/2006/relationships"><Relationship Id="rId8" Type="http://schemas.openxmlformats.org/officeDocument/2006/relationships/customXml" Target="../ink/ink236.xml"/><Relationship Id="rId13" Type="http://schemas.openxmlformats.org/officeDocument/2006/relationships/image" Target="../media/image35.png"/><Relationship Id="rId18" Type="http://schemas.openxmlformats.org/officeDocument/2006/relationships/customXml" Target="../ink/ink242.xm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238.xml"/><Relationship Id="rId17" Type="http://schemas.openxmlformats.org/officeDocument/2006/relationships/customXml" Target="../ink/ink241.xml"/><Relationship Id="rId2" Type="http://schemas.openxmlformats.org/officeDocument/2006/relationships/customXml" Target="../ink/ink233.xml"/><Relationship Id="rId16" Type="http://schemas.openxmlformats.org/officeDocument/2006/relationships/customXml" Target="../ink/ink240.xml"/><Relationship Id="rId1" Type="http://schemas.openxmlformats.org/officeDocument/2006/relationships/slideLayout" Target="../slideLayouts/slideLayout2.xml"/><Relationship Id="rId6" Type="http://schemas.openxmlformats.org/officeDocument/2006/relationships/customXml" Target="../ink/ink23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237.xml"/><Relationship Id="rId19" Type="http://schemas.openxmlformats.org/officeDocument/2006/relationships/image" Target="../media/image37.png"/><Relationship Id="rId4" Type="http://schemas.openxmlformats.org/officeDocument/2006/relationships/customXml" Target="../ink/ink234.xml"/><Relationship Id="rId9" Type="http://schemas.openxmlformats.org/officeDocument/2006/relationships/image" Target="../media/image33.png"/><Relationship Id="rId14" Type="http://schemas.openxmlformats.org/officeDocument/2006/relationships/customXml" Target="../ink/ink239.xml"/></Relationships>
</file>

<file path=ppt/slides/_rels/slide79.xml.rels><?xml version="1.0" encoding="UTF-8" standalone="yes"?>
<Relationships xmlns="http://schemas.openxmlformats.org/package/2006/relationships"><Relationship Id="rId8" Type="http://schemas.openxmlformats.org/officeDocument/2006/relationships/customXml" Target="../ink/ink246.xml"/><Relationship Id="rId13" Type="http://schemas.openxmlformats.org/officeDocument/2006/relationships/image" Target="../media/image35.png"/><Relationship Id="rId18" Type="http://schemas.openxmlformats.org/officeDocument/2006/relationships/customXml" Target="../ink/ink252.xm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248.xml"/><Relationship Id="rId17" Type="http://schemas.openxmlformats.org/officeDocument/2006/relationships/customXml" Target="../ink/ink251.xml"/><Relationship Id="rId2" Type="http://schemas.openxmlformats.org/officeDocument/2006/relationships/customXml" Target="../ink/ink243.xml"/><Relationship Id="rId16" Type="http://schemas.openxmlformats.org/officeDocument/2006/relationships/customXml" Target="../ink/ink250.xml"/><Relationship Id="rId1" Type="http://schemas.openxmlformats.org/officeDocument/2006/relationships/slideLayout" Target="../slideLayouts/slideLayout2.xml"/><Relationship Id="rId6" Type="http://schemas.openxmlformats.org/officeDocument/2006/relationships/customXml" Target="../ink/ink24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247.xml"/><Relationship Id="rId19" Type="http://schemas.openxmlformats.org/officeDocument/2006/relationships/image" Target="../media/image37.png"/><Relationship Id="rId4" Type="http://schemas.openxmlformats.org/officeDocument/2006/relationships/customXml" Target="../ink/ink244.xml"/><Relationship Id="rId9" Type="http://schemas.openxmlformats.org/officeDocument/2006/relationships/image" Target="../media/image33.png"/><Relationship Id="rId14" Type="http://schemas.openxmlformats.org/officeDocument/2006/relationships/customXml" Target="../ink/ink2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customXml" Target="../ink/ink256.xml"/><Relationship Id="rId13" Type="http://schemas.openxmlformats.org/officeDocument/2006/relationships/image" Target="../media/image35.png"/><Relationship Id="rId18" Type="http://schemas.openxmlformats.org/officeDocument/2006/relationships/customXml" Target="../ink/ink262.xm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258.xml"/><Relationship Id="rId17" Type="http://schemas.openxmlformats.org/officeDocument/2006/relationships/customXml" Target="../ink/ink261.xml"/><Relationship Id="rId2" Type="http://schemas.openxmlformats.org/officeDocument/2006/relationships/customXml" Target="../ink/ink253.xml"/><Relationship Id="rId16" Type="http://schemas.openxmlformats.org/officeDocument/2006/relationships/customXml" Target="../ink/ink260.xml"/><Relationship Id="rId1" Type="http://schemas.openxmlformats.org/officeDocument/2006/relationships/slideLayout" Target="../slideLayouts/slideLayout2.xml"/><Relationship Id="rId6" Type="http://schemas.openxmlformats.org/officeDocument/2006/relationships/customXml" Target="../ink/ink25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257.xml"/><Relationship Id="rId19" Type="http://schemas.openxmlformats.org/officeDocument/2006/relationships/image" Target="../media/image37.png"/><Relationship Id="rId4" Type="http://schemas.openxmlformats.org/officeDocument/2006/relationships/customXml" Target="../ink/ink254.xml"/><Relationship Id="rId9" Type="http://schemas.openxmlformats.org/officeDocument/2006/relationships/image" Target="../media/image33.png"/><Relationship Id="rId14" Type="http://schemas.openxmlformats.org/officeDocument/2006/relationships/customXml" Target="../ink/ink25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customXml" Target="../ink/ink266.xml"/><Relationship Id="rId13" Type="http://schemas.openxmlformats.org/officeDocument/2006/relationships/image" Target="../media/image35.png"/><Relationship Id="rId18" Type="http://schemas.openxmlformats.org/officeDocument/2006/relationships/customXml" Target="../ink/ink272.xm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268.xml"/><Relationship Id="rId17" Type="http://schemas.openxmlformats.org/officeDocument/2006/relationships/customXml" Target="../ink/ink271.xml"/><Relationship Id="rId2" Type="http://schemas.openxmlformats.org/officeDocument/2006/relationships/customXml" Target="../ink/ink263.xml"/><Relationship Id="rId16" Type="http://schemas.openxmlformats.org/officeDocument/2006/relationships/customXml" Target="../ink/ink270.xml"/><Relationship Id="rId1" Type="http://schemas.openxmlformats.org/officeDocument/2006/relationships/slideLayout" Target="../slideLayouts/slideLayout2.xml"/><Relationship Id="rId6" Type="http://schemas.openxmlformats.org/officeDocument/2006/relationships/customXml" Target="../ink/ink26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267.xml"/><Relationship Id="rId19" Type="http://schemas.openxmlformats.org/officeDocument/2006/relationships/image" Target="../media/image37.png"/><Relationship Id="rId4" Type="http://schemas.openxmlformats.org/officeDocument/2006/relationships/customXml" Target="../ink/ink264.xml"/><Relationship Id="rId9" Type="http://schemas.openxmlformats.org/officeDocument/2006/relationships/image" Target="../media/image33.png"/><Relationship Id="rId14" Type="http://schemas.openxmlformats.org/officeDocument/2006/relationships/customXml" Target="../ink/ink269.xml"/></Relationships>
</file>

<file path=ppt/slides/_rels/slide83.xml.rels><?xml version="1.0" encoding="UTF-8" standalone="yes"?>
<Relationships xmlns="http://schemas.openxmlformats.org/package/2006/relationships"><Relationship Id="rId8" Type="http://schemas.openxmlformats.org/officeDocument/2006/relationships/customXml" Target="../ink/ink276.xml"/><Relationship Id="rId13" Type="http://schemas.openxmlformats.org/officeDocument/2006/relationships/image" Target="../media/image35.png"/><Relationship Id="rId18" Type="http://schemas.openxmlformats.org/officeDocument/2006/relationships/customXml" Target="../ink/ink282.xm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278.xml"/><Relationship Id="rId17" Type="http://schemas.openxmlformats.org/officeDocument/2006/relationships/customXml" Target="../ink/ink281.xml"/><Relationship Id="rId2" Type="http://schemas.openxmlformats.org/officeDocument/2006/relationships/customXml" Target="../ink/ink273.xml"/><Relationship Id="rId16" Type="http://schemas.openxmlformats.org/officeDocument/2006/relationships/customXml" Target="../ink/ink280.xml"/><Relationship Id="rId1" Type="http://schemas.openxmlformats.org/officeDocument/2006/relationships/slideLayout" Target="../slideLayouts/slideLayout2.xml"/><Relationship Id="rId6" Type="http://schemas.openxmlformats.org/officeDocument/2006/relationships/customXml" Target="../ink/ink27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277.xml"/><Relationship Id="rId19" Type="http://schemas.openxmlformats.org/officeDocument/2006/relationships/image" Target="../media/image37.png"/><Relationship Id="rId4" Type="http://schemas.openxmlformats.org/officeDocument/2006/relationships/customXml" Target="../ink/ink274.xml"/><Relationship Id="rId9" Type="http://schemas.openxmlformats.org/officeDocument/2006/relationships/image" Target="../media/image33.png"/><Relationship Id="rId14" Type="http://schemas.openxmlformats.org/officeDocument/2006/relationships/customXml" Target="../ink/ink279.xml"/></Relationships>
</file>

<file path=ppt/slides/_rels/slide84.xml.rels><?xml version="1.0" encoding="UTF-8" standalone="yes"?>
<Relationships xmlns="http://schemas.openxmlformats.org/package/2006/relationships"><Relationship Id="rId8" Type="http://schemas.openxmlformats.org/officeDocument/2006/relationships/customXml" Target="../ink/ink286.xml"/><Relationship Id="rId13" Type="http://schemas.openxmlformats.org/officeDocument/2006/relationships/image" Target="../media/image35.png"/><Relationship Id="rId18" Type="http://schemas.openxmlformats.org/officeDocument/2006/relationships/customXml" Target="../ink/ink292.xml"/><Relationship Id="rId3" Type="http://schemas.openxmlformats.org/officeDocument/2006/relationships/image" Target="../media/image30.png"/><Relationship Id="rId21" Type="http://schemas.openxmlformats.org/officeDocument/2006/relationships/image" Target="../media/image37.png"/><Relationship Id="rId7" Type="http://schemas.openxmlformats.org/officeDocument/2006/relationships/image" Target="../media/image32.png"/><Relationship Id="rId12" Type="http://schemas.openxmlformats.org/officeDocument/2006/relationships/customXml" Target="../ink/ink288.xml"/><Relationship Id="rId17" Type="http://schemas.openxmlformats.org/officeDocument/2006/relationships/customXml" Target="../ink/ink291.xml"/><Relationship Id="rId2" Type="http://schemas.openxmlformats.org/officeDocument/2006/relationships/customXml" Target="../ink/ink283.xml"/><Relationship Id="rId16" Type="http://schemas.openxmlformats.org/officeDocument/2006/relationships/customXml" Target="../ink/ink290.xml"/><Relationship Id="rId20"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customXml" Target="../ink/ink28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287.xml"/><Relationship Id="rId19" Type="http://schemas.openxmlformats.org/officeDocument/2006/relationships/image" Target="../media/image37.png"/><Relationship Id="rId4" Type="http://schemas.openxmlformats.org/officeDocument/2006/relationships/customXml" Target="../ink/ink284.xml"/><Relationship Id="rId9" Type="http://schemas.openxmlformats.org/officeDocument/2006/relationships/image" Target="../media/image33.png"/><Relationship Id="rId14" Type="http://schemas.openxmlformats.org/officeDocument/2006/relationships/customXml" Target="../ink/ink289.xml"/><Relationship Id="rId22" Type="http://schemas.openxmlformats.org/officeDocument/2006/relationships/image" Target="../media/image19.png"/></Relationships>
</file>

<file path=ppt/slides/_rels/slide85.xml.rels><?xml version="1.0" encoding="UTF-8" standalone="yes"?>
<Relationships xmlns="http://schemas.openxmlformats.org/package/2006/relationships"><Relationship Id="rId8" Type="http://schemas.openxmlformats.org/officeDocument/2006/relationships/customXml" Target="../ink/ink296.xml"/><Relationship Id="rId13" Type="http://schemas.openxmlformats.org/officeDocument/2006/relationships/image" Target="../media/image35.png"/><Relationship Id="rId18" Type="http://schemas.openxmlformats.org/officeDocument/2006/relationships/customXml" Target="../ink/ink302.xml"/><Relationship Id="rId3" Type="http://schemas.openxmlformats.org/officeDocument/2006/relationships/image" Target="../media/image30.png"/><Relationship Id="rId21" Type="http://schemas.openxmlformats.org/officeDocument/2006/relationships/image" Target="../media/image38.png"/><Relationship Id="rId7" Type="http://schemas.openxmlformats.org/officeDocument/2006/relationships/image" Target="../media/image32.png"/><Relationship Id="rId12" Type="http://schemas.openxmlformats.org/officeDocument/2006/relationships/customXml" Target="../ink/ink298.xml"/><Relationship Id="rId17" Type="http://schemas.openxmlformats.org/officeDocument/2006/relationships/customXml" Target="../ink/ink301.xml"/><Relationship Id="rId2" Type="http://schemas.openxmlformats.org/officeDocument/2006/relationships/customXml" Target="../ink/ink293.xml"/><Relationship Id="rId16" Type="http://schemas.openxmlformats.org/officeDocument/2006/relationships/customXml" Target="../ink/ink300.xml"/><Relationship Id="rId20"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customXml" Target="../ink/ink29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297.xml"/><Relationship Id="rId19" Type="http://schemas.openxmlformats.org/officeDocument/2006/relationships/image" Target="../media/image37.png"/><Relationship Id="rId4" Type="http://schemas.openxmlformats.org/officeDocument/2006/relationships/customXml" Target="../ink/ink294.xml"/><Relationship Id="rId9" Type="http://schemas.openxmlformats.org/officeDocument/2006/relationships/image" Target="../media/image33.png"/><Relationship Id="rId14" Type="http://schemas.openxmlformats.org/officeDocument/2006/relationships/customXml" Target="../ink/ink299.xml"/></Relationships>
</file>

<file path=ppt/slides/_rels/slide86.xml.rels><?xml version="1.0" encoding="UTF-8" standalone="yes"?>
<Relationships xmlns="http://schemas.openxmlformats.org/package/2006/relationships"><Relationship Id="rId8" Type="http://schemas.openxmlformats.org/officeDocument/2006/relationships/customXml" Target="../ink/ink306.xml"/><Relationship Id="rId13" Type="http://schemas.openxmlformats.org/officeDocument/2006/relationships/image" Target="../media/image35.png"/><Relationship Id="rId18" Type="http://schemas.openxmlformats.org/officeDocument/2006/relationships/customXml" Target="../ink/ink312.xml"/><Relationship Id="rId3" Type="http://schemas.openxmlformats.org/officeDocument/2006/relationships/image" Target="../media/image30.png"/><Relationship Id="rId21" Type="http://schemas.openxmlformats.org/officeDocument/2006/relationships/image" Target="../media/image37.png"/><Relationship Id="rId7" Type="http://schemas.openxmlformats.org/officeDocument/2006/relationships/image" Target="../media/image32.png"/><Relationship Id="rId12" Type="http://schemas.openxmlformats.org/officeDocument/2006/relationships/customXml" Target="../ink/ink308.xml"/><Relationship Id="rId17" Type="http://schemas.openxmlformats.org/officeDocument/2006/relationships/customXml" Target="../ink/ink311.xml"/><Relationship Id="rId2" Type="http://schemas.openxmlformats.org/officeDocument/2006/relationships/customXml" Target="../ink/ink303.xml"/><Relationship Id="rId16" Type="http://schemas.openxmlformats.org/officeDocument/2006/relationships/customXml" Target="../ink/ink310.xml"/><Relationship Id="rId20"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customXml" Target="../ink/ink30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307.xml"/><Relationship Id="rId19" Type="http://schemas.openxmlformats.org/officeDocument/2006/relationships/image" Target="../media/image37.png"/><Relationship Id="rId4" Type="http://schemas.openxmlformats.org/officeDocument/2006/relationships/customXml" Target="../ink/ink304.xml"/><Relationship Id="rId9" Type="http://schemas.openxmlformats.org/officeDocument/2006/relationships/image" Target="../media/image33.png"/><Relationship Id="rId14" Type="http://schemas.openxmlformats.org/officeDocument/2006/relationships/customXml" Target="../ink/ink309.xml"/><Relationship Id="rId22" Type="http://schemas.openxmlformats.org/officeDocument/2006/relationships/image" Target="../media/image19.png"/></Relationships>
</file>

<file path=ppt/slides/_rels/slide87.xml.rels><?xml version="1.0" encoding="UTF-8" standalone="yes"?>
<Relationships xmlns="http://schemas.openxmlformats.org/package/2006/relationships"><Relationship Id="rId8" Type="http://schemas.openxmlformats.org/officeDocument/2006/relationships/customXml" Target="../ink/ink316.xml"/><Relationship Id="rId13" Type="http://schemas.openxmlformats.org/officeDocument/2006/relationships/image" Target="../media/image35.png"/><Relationship Id="rId18" Type="http://schemas.openxmlformats.org/officeDocument/2006/relationships/customXml" Target="../ink/ink322.xml"/><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customXml" Target="../ink/ink318.xml"/><Relationship Id="rId17" Type="http://schemas.openxmlformats.org/officeDocument/2006/relationships/customXml" Target="../ink/ink321.xml"/><Relationship Id="rId2" Type="http://schemas.openxmlformats.org/officeDocument/2006/relationships/customXml" Target="../ink/ink313.xml"/><Relationship Id="rId16" Type="http://schemas.openxmlformats.org/officeDocument/2006/relationships/customXml" Target="../ink/ink320.xml"/><Relationship Id="rId1" Type="http://schemas.openxmlformats.org/officeDocument/2006/relationships/slideLayout" Target="../slideLayouts/slideLayout2.xml"/><Relationship Id="rId6" Type="http://schemas.openxmlformats.org/officeDocument/2006/relationships/customXml" Target="../ink/ink31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317.xml"/><Relationship Id="rId19" Type="http://schemas.openxmlformats.org/officeDocument/2006/relationships/image" Target="../media/image37.png"/><Relationship Id="rId4" Type="http://schemas.openxmlformats.org/officeDocument/2006/relationships/customXml" Target="../ink/ink314.xml"/><Relationship Id="rId9" Type="http://schemas.openxmlformats.org/officeDocument/2006/relationships/image" Target="../media/image33.png"/><Relationship Id="rId14" Type="http://schemas.openxmlformats.org/officeDocument/2006/relationships/customXml" Target="../ink/ink319.xml"/></Relationships>
</file>

<file path=ppt/slides/_rels/slide88.xml.rels><?xml version="1.0" encoding="UTF-8" standalone="yes"?>
<Relationships xmlns="http://schemas.openxmlformats.org/package/2006/relationships"><Relationship Id="rId8" Type="http://schemas.openxmlformats.org/officeDocument/2006/relationships/customXml" Target="../ink/ink326.xml"/><Relationship Id="rId13" Type="http://schemas.openxmlformats.org/officeDocument/2006/relationships/image" Target="../media/image35.png"/><Relationship Id="rId18" Type="http://schemas.openxmlformats.org/officeDocument/2006/relationships/customXml" Target="../ink/ink332.xml"/><Relationship Id="rId3" Type="http://schemas.openxmlformats.org/officeDocument/2006/relationships/image" Target="../media/image30.png"/><Relationship Id="rId21" Type="http://schemas.openxmlformats.org/officeDocument/2006/relationships/image" Target="../media/image39.png"/><Relationship Id="rId7" Type="http://schemas.openxmlformats.org/officeDocument/2006/relationships/image" Target="../media/image32.png"/><Relationship Id="rId12" Type="http://schemas.openxmlformats.org/officeDocument/2006/relationships/customXml" Target="../ink/ink328.xml"/><Relationship Id="rId17" Type="http://schemas.openxmlformats.org/officeDocument/2006/relationships/customXml" Target="../ink/ink331.xml"/><Relationship Id="rId2" Type="http://schemas.openxmlformats.org/officeDocument/2006/relationships/customXml" Target="../ink/ink323.xml"/><Relationship Id="rId16" Type="http://schemas.openxmlformats.org/officeDocument/2006/relationships/customXml" Target="../ink/ink330.xml"/><Relationship Id="rId20"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customXml" Target="../ink/ink32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327.xml"/><Relationship Id="rId19" Type="http://schemas.openxmlformats.org/officeDocument/2006/relationships/image" Target="../media/image37.png"/><Relationship Id="rId4" Type="http://schemas.openxmlformats.org/officeDocument/2006/relationships/customXml" Target="../ink/ink324.xml"/><Relationship Id="rId9" Type="http://schemas.openxmlformats.org/officeDocument/2006/relationships/image" Target="../media/image33.png"/><Relationship Id="rId14" Type="http://schemas.openxmlformats.org/officeDocument/2006/relationships/customXml" Target="../ink/ink329.xml"/></Relationships>
</file>

<file path=ppt/slides/_rels/slide89.xml.rels><?xml version="1.0" encoding="UTF-8" standalone="yes"?>
<Relationships xmlns="http://schemas.openxmlformats.org/package/2006/relationships"><Relationship Id="rId8" Type="http://schemas.openxmlformats.org/officeDocument/2006/relationships/customXml" Target="../ink/ink336.xml"/><Relationship Id="rId13" Type="http://schemas.openxmlformats.org/officeDocument/2006/relationships/image" Target="../media/image35.png"/><Relationship Id="rId18" Type="http://schemas.openxmlformats.org/officeDocument/2006/relationships/customXml" Target="../ink/ink342.xml"/><Relationship Id="rId3" Type="http://schemas.openxmlformats.org/officeDocument/2006/relationships/image" Target="../media/image30.png"/><Relationship Id="rId21" Type="http://schemas.openxmlformats.org/officeDocument/2006/relationships/image" Target="../media/image38.png"/><Relationship Id="rId7" Type="http://schemas.openxmlformats.org/officeDocument/2006/relationships/image" Target="../media/image32.png"/><Relationship Id="rId12" Type="http://schemas.openxmlformats.org/officeDocument/2006/relationships/customXml" Target="../ink/ink338.xml"/><Relationship Id="rId17" Type="http://schemas.openxmlformats.org/officeDocument/2006/relationships/customXml" Target="../ink/ink341.xml"/><Relationship Id="rId2" Type="http://schemas.openxmlformats.org/officeDocument/2006/relationships/customXml" Target="../ink/ink333.xml"/><Relationship Id="rId16" Type="http://schemas.openxmlformats.org/officeDocument/2006/relationships/customXml" Target="../ink/ink340.xml"/><Relationship Id="rId20"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customXml" Target="../ink/ink33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337.xml"/><Relationship Id="rId19" Type="http://schemas.openxmlformats.org/officeDocument/2006/relationships/image" Target="../media/image37.png"/><Relationship Id="rId4" Type="http://schemas.openxmlformats.org/officeDocument/2006/relationships/customXml" Target="../ink/ink334.xml"/><Relationship Id="rId9" Type="http://schemas.openxmlformats.org/officeDocument/2006/relationships/image" Target="../media/image33.png"/><Relationship Id="rId14" Type="http://schemas.openxmlformats.org/officeDocument/2006/relationships/customXml" Target="../ink/ink3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customXml" Target="../ink/ink346.xml"/><Relationship Id="rId13" Type="http://schemas.openxmlformats.org/officeDocument/2006/relationships/image" Target="../media/image35.png"/><Relationship Id="rId18" Type="http://schemas.openxmlformats.org/officeDocument/2006/relationships/customXml" Target="../ink/ink352.xml"/><Relationship Id="rId3" Type="http://schemas.openxmlformats.org/officeDocument/2006/relationships/image" Target="../media/image30.png"/><Relationship Id="rId21" Type="http://schemas.openxmlformats.org/officeDocument/2006/relationships/image" Target="../media/image55.png"/><Relationship Id="rId7" Type="http://schemas.openxmlformats.org/officeDocument/2006/relationships/image" Target="../media/image32.png"/><Relationship Id="rId12" Type="http://schemas.openxmlformats.org/officeDocument/2006/relationships/customXml" Target="../ink/ink348.xml"/><Relationship Id="rId17" Type="http://schemas.openxmlformats.org/officeDocument/2006/relationships/customXml" Target="../ink/ink351.xml"/><Relationship Id="rId2" Type="http://schemas.openxmlformats.org/officeDocument/2006/relationships/customXml" Target="../ink/ink343.xml"/><Relationship Id="rId16" Type="http://schemas.openxmlformats.org/officeDocument/2006/relationships/customXml" Target="../ink/ink350.xml"/><Relationship Id="rId20"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customXml" Target="../ink/ink34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347.xml"/><Relationship Id="rId19" Type="http://schemas.openxmlformats.org/officeDocument/2006/relationships/image" Target="../media/image37.png"/><Relationship Id="rId4" Type="http://schemas.openxmlformats.org/officeDocument/2006/relationships/customXml" Target="../ink/ink344.xml"/><Relationship Id="rId9" Type="http://schemas.openxmlformats.org/officeDocument/2006/relationships/image" Target="../media/image33.png"/><Relationship Id="rId14" Type="http://schemas.openxmlformats.org/officeDocument/2006/relationships/customXml" Target="../ink/ink34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customXml" Target="../ink/ink356.xml"/><Relationship Id="rId13" Type="http://schemas.openxmlformats.org/officeDocument/2006/relationships/image" Target="../media/image35.png"/><Relationship Id="rId18" Type="http://schemas.openxmlformats.org/officeDocument/2006/relationships/customXml" Target="../ink/ink362.xml"/><Relationship Id="rId3" Type="http://schemas.openxmlformats.org/officeDocument/2006/relationships/image" Target="../media/image30.png"/><Relationship Id="rId21" Type="http://schemas.openxmlformats.org/officeDocument/2006/relationships/image" Target="../media/image56.png"/><Relationship Id="rId7" Type="http://schemas.openxmlformats.org/officeDocument/2006/relationships/image" Target="../media/image32.png"/><Relationship Id="rId12" Type="http://schemas.openxmlformats.org/officeDocument/2006/relationships/customXml" Target="../ink/ink358.xml"/><Relationship Id="rId17" Type="http://schemas.openxmlformats.org/officeDocument/2006/relationships/customXml" Target="../ink/ink361.xml"/><Relationship Id="rId2" Type="http://schemas.openxmlformats.org/officeDocument/2006/relationships/customXml" Target="../ink/ink353.xml"/><Relationship Id="rId16" Type="http://schemas.openxmlformats.org/officeDocument/2006/relationships/customXml" Target="../ink/ink360.xml"/><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customXml" Target="../ink/ink355.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357.xml"/><Relationship Id="rId19" Type="http://schemas.openxmlformats.org/officeDocument/2006/relationships/image" Target="../media/image37.png"/><Relationship Id="rId4" Type="http://schemas.openxmlformats.org/officeDocument/2006/relationships/customXml" Target="../ink/ink354.xml"/><Relationship Id="rId9" Type="http://schemas.openxmlformats.org/officeDocument/2006/relationships/image" Target="../media/image33.png"/><Relationship Id="rId14" Type="http://schemas.openxmlformats.org/officeDocument/2006/relationships/customXml" Target="../ink/ink359.xml"/></Relationships>
</file>

<file path=ppt/slides/_rels/slide9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368.xml"/><Relationship Id="rId18" Type="http://schemas.openxmlformats.org/officeDocument/2006/relationships/customXml" Target="../ink/ink371.xml"/><Relationship Id="rId3" Type="http://schemas.openxmlformats.org/officeDocument/2006/relationships/customXml" Target="../ink/ink363.xml"/><Relationship Id="rId7" Type="http://schemas.openxmlformats.org/officeDocument/2006/relationships/customXml" Target="../ink/ink365.xml"/><Relationship Id="rId12" Type="http://schemas.openxmlformats.org/officeDocument/2006/relationships/image" Target="../media/image34.png"/><Relationship Id="rId17" Type="http://schemas.openxmlformats.org/officeDocument/2006/relationships/customXml" Target="../ink/ink370.xml"/><Relationship Id="rId2" Type="http://schemas.openxmlformats.org/officeDocument/2006/relationships/notesSlide" Target="../notesSlides/notesSlide25.xml"/><Relationship Id="rId16" Type="http://schemas.openxmlformats.org/officeDocument/2006/relationships/image" Target="../media/image36.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customXml" Target="../ink/ink367.xml"/><Relationship Id="rId5" Type="http://schemas.openxmlformats.org/officeDocument/2006/relationships/customXml" Target="../ink/ink364.xml"/><Relationship Id="rId15" Type="http://schemas.openxmlformats.org/officeDocument/2006/relationships/customXml" Target="../ink/ink369.xml"/><Relationship Id="rId10" Type="http://schemas.openxmlformats.org/officeDocument/2006/relationships/image" Target="../media/image33.png"/><Relationship Id="rId19" Type="http://schemas.openxmlformats.org/officeDocument/2006/relationships/customXml" Target="../ink/ink372.xml"/><Relationship Id="rId4" Type="http://schemas.openxmlformats.org/officeDocument/2006/relationships/image" Target="../media/image30.png"/><Relationship Id="rId9" Type="http://schemas.openxmlformats.org/officeDocument/2006/relationships/customXml" Target="../ink/ink366.xml"/><Relationship Id="rId14" Type="http://schemas.openxmlformats.org/officeDocument/2006/relationships/image" Target="../media/image3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customXml" Target="../ink/ink375.xml"/><Relationship Id="rId13" Type="http://schemas.openxmlformats.org/officeDocument/2006/relationships/image" Target="../media/image34.png"/><Relationship Id="rId18" Type="http://schemas.openxmlformats.org/officeDocument/2006/relationships/customXml" Target="../ink/ink380.xml"/><Relationship Id="rId3" Type="http://schemas.openxmlformats.org/officeDocument/2006/relationships/hyperlink" Target="https://drive.google.com/file/d/1JvIQlBT1UyOq7YOlaU5fpZ3uwnCb9nnc/view" TargetMode="External"/><Relationship Id="rId21" Type="http://schemas.openxmlformats.org/officeDocument/2006/relationships/image" Target="../media/image37.png"/><Relationship Id="rId7" Type="http://schemas.openxmlformats.org/officeDocument/2006/relationships/image" Target="../media/image31.png"/><Relationship Id="rId12" Type="http://schemas.openxmlformats.org/officeDocument/2006/relationships/customXml" Target="../ink/ink377.xml"/><Relationship Id="rId17" Type="http://schemas.openxmlformats.org/officeDocument/2006/relationships/image" Target="../media/image36.png"/><Relationship Id="rId2" Type="http://schemas.openxmlformats.org/officeDocument/2006/relationships/notesSlide" Target="../notesSlides/notesSlide26.xml"/><Relationship Id="rId16" Type="http://schemas.openxmlformats.org/officeDocument/2006/relationships/customXml" Target="../ink/ink379.xml"/><Relationship Id="rId20" Type="http://schemas.openxmlformats.org/officeDocument/2006/relationships/customXml" Target="../ink/ink382.xml"/><Relationship Id="rId1" Type="http://schemas.openxmlformats.org/officeDocument/2006/relationships/slideLayout" Target="../slideLayouts/slideLayout2.xml"/><Relationship Id="rId6" Type="http://schemas.openxmlformats.org/officeDocument/2006/relationships/customXml" Target="../ink/ink374.xml"/><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5.png"/><Relationship Id="rId10" Type="http://schemas.openxmlformats.org/officeDocument/2006/relationships/customXml" Target="../ink/ink376.xml"/><Relationship Id="rId19" Type="http://schemas.openxmlformats.org/officeDocument/2006/relationships/customXml" Target="../ink/ink381.xml"/><Relationship Id="rId4" Type="http://schemas.openxmlformats.org/officeDocument/2006/relationships/customXml" Target="../ink/ink373.xml"/><Relationship Id="rId9" Type="http://schemas.openxmlformats.org/officeDocument/2006/relationships/image" Target="../media/image32.png"/><Relationship Id="rId14" Type="http://schemas.openxmlformats.org/officeDocument/2006/relationships/customXml" Target="../ink/ink37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2A9930-770B-46F2-99F2-5243FB8252B7}"/>
              </a:ext>
            </a:extLst>
          </p:cNvPr>
          <p:cNvSpPr>
            <a:spLocks noGrp="1"/>
          </p:cNvSpPr>
          <p:nvPr>
            <p:ph type="ctrTitle"/>
          </p:nvPr>
        </p:nvSpPr>
        <p:spPr/>
        <p:txBody>
          <a:bodyPr/>
          <a:lstStyle/>
          <a:p>
            <a:r>
              <a:rPr lang="en-US"/>
              <a:t>Removing Object using Seam Carving</a:t>
            </a:r>
            <a:endParaRPr lang="en-US" dirty="0"/>
          </a:p>
        </p:txBody>
      </p:sp>
      <p:sp>
        <p:nvSpPr>
          <p:cNvPr id="3" name="Subtitle 2">
            <a:extLst>
              <a:ext uri="{FF2B5EF4-FFF2-40B4-BE49-F238E27FC236}">
                <a16:creationId xmlns:a16="http://schemas.microsoft.com/office/drawing/2014/main" id="{2FF871C1-71CB-81AB-C828-E8EBE49326E0}"/>
              </a:ext>
            </a:extLst>
          </p:cNvPr>
          <p:cNvSpPr>
            <a:spLocks noGrp="1"/>
          </p:cNvSpPr>
          <p:nvPr>
            <p:ph type="subTitle" idx="1"/>
          </p:nvPr>
        </p:nvSpPr>
        <p:spPr>
          <a:xfrm>
            <a:off x="1828800" y="3886200"/>
            <a:ext cx="8534400" cy="2133600"/>
          </a:xfrm>
        </p:spPr>
        <p:txBody>
          <a:bodyPr/>
          <a:lstStyle/>
          <a:p>
            <a:r>
              <a:rPr lang="en-US"/>
              <a:t>Nguyễn Đức Anh Phúc – 20520278</a:t>
            </a:r>
            <a:endParaRPr lang="en-US" dirty="0"/>
          </a:p>
          <a:p>
            <a:r>
              <a:rPr lang="en-US">
                <a:solidFill>
                  <a:srgbClr val="FF0000"/>
                </a:solidFill>
              </a:rPr>
              <a:t>Huỳnh Viết Tuấn Kiệt – 20521494</a:t>
            </a:r>
            <a:endParaRPr lang="en-US" dirty="0">
              <a:solidFill>
                <a:srgbClr val="FF0000"/>
              </a:solidFill>
            </a:endParaRPr>
          </a:p>
          <a:p>
            <a:r>
              <a:rPr lang="en-US"/>
              <a:t>Phan Hoàng Ân – 16520017 </a:t>
            </a:r>
            <a:endParaRPr lang="en-US" dirty="0"/>
          </a:p>
        </p:txBody>
      </p:sp>
    </p:spTree>
    <p:extLst>
      <p:ext uri="{BB962C8B-B14F-4D97-AF65-F5344CB8AC3E}">
        <p14:creationId xmlns:p14="http://schemas.microsoft.com/office/powerpoint/2010/main" val="229296844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 sử dụng Seam Carving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Minh họa</a:t>
            </a:r>
          </a:p>
          <a:p>
            <a:endParaRPr lang="en-US"/>
          </a:p>
        </p:txBody>
      </p:sp>
      <p:sp>
        <p:nvSpPr>
          <p:cNvPr id="8" name="TextBox 7">
            <a:extLst>
              <a:ext uri="{FF2B5EF4-FFF2-40B4-BE49-F238E27FC236}">
                <a16:creationId xmlns:a16="http://schemas.microsoft.com/office/drawing/2014/main" id="{81260D62-0943-B79D-C6B8-44C102B83104}"/>
              </a:ext>
            </a:extLst>
          </p:cNvPr>
          <p:cNvSpPr txBox="1"/>
          <p:nvPr/>
        </p:nvSpPr>
        <p:spPr>
          <a:xfrm>
            <a:off x="2571605" y="5616920"/>
            <a:ext cx="1638590" cy="400110"/>
          </a:xfrm>
          <a:prstGeom prst="rect">
            <a:avLst/>
          </a:prstGeom>
          <a:noFill/>
        </p:spPr>
        <p:txBody>
          <a:bodyPr wrap="none" rtlCol="0">
            <a:spAutoFit/>
          </a:bodyPr>
          <a:lstStyle/>
          <a:p>
            <a:r>
              <a:rPr lang="en-US" sz="2000"/>
              <a:t>Ảnh ban đầu</a:t>
            </a:r>
          </a:p>
        </p:txBody>
      </p:sp>
      <p:sp>
        <p:nvSpPr>
          <p:cNvPr id="12" name="TextBox 11">
            <a:extLst>
              <a:ext uri="{FF2B5EF4-FFF2-40B4-BE49-F238E27FC236}">
                <a16:creationId xmlns:a16="http://schemas.microsoft.com/office/drawing/2014/main" id="{E0A09FE5-A4D0-A35D-1AF8-069F43062776}"/>
              </a:ext>
            </a:extLst>
          </p:cNvPr>
          <p:cNvSpPr txBox="1"/>
          <p:nvPr/>
        </p:nvSpPr>
        <p:spPr>
          <a:xfrm>
            <a:off x="7464987" y="5616920"/>
            <a:ext cx="3188693" cy="400110"/>
          </a:xfrm>
          <a:prstGeom prst="rect">
            <a:avLst/>
          </a:prstGeom>
          <a:noFill/>
        </p:spPr>
        <p:txBody>
          <a:bodyPr wrap="none" rtlCol="0">
            <a:spAutoFit/>
          </a:bodyPr>
          <a:lstStyle/>
          <a:p>
            <a:r>
              <a:rPr lang="en-US" sz="2000"/>
              <a:t>Ảnh sau khi xóa đối tượng</a:t>
            </a:r>
          </a:p>
        </p:txBody>
      </p:sp>
      <p:pic>
        <p:nvPicPr>
          <p:cNvPr id="4" name="Picture 3" descr="Two people kissing in front of the eiffel tower&#10;&#10;Description automatically generated">
            <a:extLst>
              <a:ext uri="{FF2B5EF4-FFF2-40B4-BE49-F238E27FC236}">
                <a16:creationId xmlns:a16="http://schemas.microsoft.com/office/drawing/2014/main" id="{D0DE66FC-DB9E-CC05-C2CA-891967CAA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89536"/>
            <a:ext cx="5105400" cy="3412592"/>
          </a:xfrm>
          <a:prstGeom prst="rect">
            <a:avLst/>
          </a:prstGeom>
        </p:spPr>
      </p:pic>
      <p:pic>
        <p:nvPicPr>
          <p:cNvPr id="9" name="Picture 8" descr="A picture containing sky, outdoor, water, building&#10;&#10;Description automatically generated">
            <a:extLst>
              <a:ext uri="{FF2B5EF4-FFF2-40B4-BE49-F238E27FC236}">
                <a16:creationId xmlns:a16="http://schemas.microsoft.com/office/drawing/2014/main" id="{90057D6F-1942-A73A-28E9-C9CFF2CCA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2" y="2089536"/>
            <a:ext cx="5113865" cy="3418251"/>
          </a:xfrm>
          <a:prstGeom prst="rect">
            <a:avLst/>
          </a:prstGeom>
        </p:spPr>
      </p:pic>
    </p:spTree>
    <p:extLst>
      <p:ext uri="{BB962C8B-B14F-4D97-AF65-F5344CB8AC3E}">
        <p14:creationId xmlns:p14="http://schemas.microsoft.com/office/powerpoint/2010/main" val="189817082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63ABAB-AA1D-AAC3-1945-DD3512A7C9AA}"/>
              </a:ext>
            </a:extLst>
          </p:cNvPr>
          <p:cNvSpPr txBox="1">
            <a:spLocks/>
          </p:cNvSpPr>
          <p:nvPr/>
        </p:nvSpPr>
        <p:spPr bwMode="auto">
          <a:xfrm>
            <a:off x="609600" y="48006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en-US" sz="2800" b="0" kern="0">
                <a:solidFill>
                  <a:srgbClr val="0066FF"/>
                </a:solidFill>
              </a:rPr>
              <a:t>Giới thiệu Seam Carving</a:t>
            </a:r>
            <a:br>
              <a:rPr lang="en-US" kern="0"/>
            </a:br>
            <a:r>
              <a:rPr lang="en-US" kern="0"/>
              <a:t>Phương pháp tiếp cận</a:t>
            </a:r>
            <a:endParaRPr lang="en-US" kern="0" dirty="0"/>
          </a:p>
        </p:txBody>
      </p:sp>
    </p:spTree>
    <p:extLst>
      <p:ext uri="{BB962C8B-B14F-4D97-AF65-F5344CB8AC3E}">
        <p14:creationId xmlns:p14="http://schemas.microsoft.com/office/powerpoint/2010/main" val="82078278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Phương pháp tiếp cận</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solidFill>
                  <a:srgbClr val="FF0000"/>
                </a:solidFill>
              </a:rPr>
              <a:t>User:</a:t>
            </a:r>
          </a:p>
          <a:p>
            <a:pPr lvl="1"/>
            <a:r>
              <a:rPr lang="en-US">
                <a:solidFill>
                  <a:schemeClr val="tx1"/>
                </a:solidFill>
                <a:highlight>
                  <a:srgbClr val="00FF00"/>
                </a:highlight>
              </a:rPr>
              <a:t>Chọn đối tượng cần xóa</a:t>
            </a:r>
          </a:p>
        </p:txBody>
      </p:sp>
    </p:spTree>
    <p:extLst>
      <p:ext uri="{BB962C8B-B14F-4D97-AF65-F5344CB8AC3E}">
        <p14:creationId xmlns:p14="http://schemas.microsoft.com/office/powerpoint/2010/main" val="230568171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Phương pháp tiếp cận</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solidFill>
                  <a:srgbClr val="FF0000"/>
                </a:solidFill>
              </a:rPr>
              <a:t>User:</a:t>
            </a:r>
          </a:p>
          <a:p>
            <a:pPr lvl="1"/>
            <a:r>
              <a:rPr lang="en-US"/>
              <a:t>Chọn đối tượng cần xóa</a:t>
            </a:r>
          </a:p>
          <a:p>
            <a:r>
              <a:rPr lang="en-US"/>
              <a:t>Algorithm:</a:t>
            </a:r>
          </a:p>
          <a:p>
            <a:pPr lvl="1"/>
            <a:r>
              <a:rPr lang="en-US">
                <a:solidFill>
                  <a:schemeClr val="tx1"/>
                </a:solidFill>
                <a:highlight>
                  <a:srgbClr val="00FF00"/>
                </a:highlight>
              </a:rPr>
              <a:t>Lấy mask đối tượng cần xóa</a:t>
            </a:r>
          </a:p>
          <a:p>
            <a:endParaRPr lang="en-US"/>
          </a:p>
        </p:txBody>
      </p:sp>
    </p:spTree>
    <p:extLst>
      <p:ext uri="{BB962C8B-B14F-4D97-AF65-F5344CB8AC3E}">
        <p14:creationId xmlns:p14="http://schemas.microsoft.com/office/powerpoint/2010/main" val="299981087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Phương pháp tiếp cận</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solidFill>
                  <a:srgbClr val="FF0000"/>
                </a:solidFill>
              </a:rPr>
              <a:t>User:</a:t>
            </a:r>
          </a:p>
          <a:p>
            <a:pPr lvl="1"/>
            <a:r>
              <a:rPr lang="en-US"/>
              <a:t>Chọn đối tượng cần xóa</a:t>
            </a:r>
          </a:p>
          <a:p>
            <a:r>
              <a:rPr lang="en-US"/>
              <a:t>Algorithm:</a:t>
            </a:r>
          </a:p>
          <a:p>
            <a:pPr lvl="1"/>
            <a:r>
              <a:rPr lang="en-US">
                <a:solidFill>
                  <a:srgbClr val="FF0000"/>
                </a:solidFill>
              </a:rPr>
              <a:t>Lấy mask đối tượng cần xóa</a:t>
            </a:r>
          </a:p>
          <a:p>
            <a:pPr lvl="1"/>
            <a:r>
              <a:rPr lang="en-US">
                <a:solidFill>
                  <a:schemeClr val="tx1"/>
                </a:solidFill>
                <a:highlight>
                  <a:srgbClr val="00FF00"/>
                </a:highlight>
              </a:rPr>
              <a:t>Xóa đối tượng đã chọn</a:t>
            </a:r>
          </a:p>
        </p:txBody>
      </p:sp>
    </p:spTree>
    <p:extLst>
      <p:ext uri="{BB962C8B-B14F-4D97-AF65-F5344CB8AC3E}">
        <p14:creationId xmlns:p14="http://schemas.microsoft.com/office/powerpoint/2010/main" val="3090329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Phương pháp tiếp cận</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solidFill>
                  <a:srgbClr val="FF0000"/>
                </a:solidFill>
              </a:rPr>
              <a:t>User:</a:t>
            </a:r>
          </a:p>
          <a:p>
            <a:pPr lvl="1"/>
            <a:r>
              <a:rPr lang="en-US"/>
              <a:t>Chọn đối tượng cần xóa</a:t>
            </a:r>
          </a:p>
          <a:p>
            <a:r>
              <a:rPr lang="en-US"/>
              <a:t>Algorithm:</a:t>
            </a:r>
          </a:p>
          <a:p>
            <a:pPr lvl="1"/>
            <a:r>
              <a:rPr lang="en-US">
                <a:solidFill>
                  <a:srgbClr val="FF0000"/>
                </a:solidFill>
              </a:rPr>
              <a:t>Lấy mask đối tượng cần xóa</a:t>
            </a:r>
          </a:p>
          <a:p>
            <a:pPr lvl="1"/>
            <a:r>
              <a:rPr lang="en-US"/>
              <a:t>Xóa đối tượng đã chọn</a:t>
            </a:r>
          </a:p>
          <a:p>
            <a:pPr lvl="1"/>
            <a:r>
              <a:rPr lang="en-US">
                <a:solidFill>
                  <a:schemeClr val="tx1"/>
                </a:solidFill>
                <a:highlight>
                  <a:srgbClr val="00FF00"/>
                </a:highlight>
              </a:rPr>
              <a:t>Trả lại kích thước ban đầu của hình ảnh</a:t>
            </a:r>
          </a:p>
          <a:p>
            <a:endParaRPr lang="en-US"/>
          </a:p>
        </p:txBody>
      </p:sp>
    </p:spTree>
    <p:extLst>
      <p:ext uri="{BB962C8B-B14F-4D97-AF65-F5344CB8AC3E}">
        <p14:creationId xmlns:p14="http://schemas.microsoft.com/office/powerpoint/2010/main" val="125071321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Phương pháp tiếp cận</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solidFill>
                  <a:srgbClr val="FF0000"/>
                </a:solidFill>
              </a:rPr>
              <a:t>User:</a:t>
            </a:r>
          </a:p>
          <a:p>
            <a:pPr lvl="1"/>
            <a:r>
              <a:rPr lang="en-US"/>
              <a:t>Chọn đối tượng cần xóa</a:t>
            </a:r>
            <a:endParaRPr lang="en-US">
              <a:solidFill>
                <a:srgbClr val="FF0000"/>
              </a:solidFill>
            </a:endParaRPr>
          </a:p>
          <a:p>
            <a:r>
              <a:rPr lang="en-US"/>
              <a:t>Algorithm:</a:t>
            </a:r>
          </a:p>
          <a:p>
            <a:pPr lvl="1"/>
            <a:r>
              <a:rPr lang="en-US">
                <a:solidFill>
                  <a:srgbClr val="FF0000"/>
                </a:solidFill>
              </a:rPr>
              <a:t>Lấy mask đối tượng cần xóa</a:t>
            </a:r>
          </a:p>
          <a:p>
            <a:pPr lvl="1"/>
            <a:r>
              <a:rPr lang="en-US"/>
              <a:t>Xóa đối tượng đã chọn</a:t>
            </a:r>
          </a:p>
          <a:p>
            <a:pPr lvl="1"/>
            <a:r>
              <a:rPr lang="en-US">
                <a:solidFill>
                  <a:srgbClr val="FF0000"/>
                </a:solidFill>
              </a:rPr>
              <a:t>Trả lại kích thước ban đầu của hình ảnh</a:t>
            </a:r>
          </a:p>
          <a:p>
            <a:endParaRPr lang="en-US"/>
          </a:p>
        </p:txBody>
      </p:sp>
    </p:spTree>
    <p:extLst>
      <p:ext uri="{BB962C8B-B14F-4D97-AF65-F5344CB8AC3E}">
        <p14:creationId xmlns:p14="http://schemas.microsoft.com/office/powerpoint/2010/main" val="158461796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 sử dụng Seam Carving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Vấn đề xảy ra</a:t>
            </a:r>
          </a:p>
          <a:p>
            <a:endParaRPr lang="en-US"/>
          </a:p>
        </p:txBody>
      </p:sp>
      <p:sp>
        <p:nvSpPr>
          <p:cNvPr id="8" name="TextBox 7">
            <a:extLst>
              <a:ext uri="{FF2B5EF4-FFF2-40B4-BE49-F238E27FC236}">
                <a16:creationId xmlns:a16="http://schemas.microsoft.com/office/drawing/2014/main" id="{81260D62-0943-B79D-C6B8-44C102B83104}"/>
              </a:ext>
            </a:extLst>
          </p:cNvPr>
          <p:cNvSpPr txBox="1"/>
          <p:nvPr/>
        </p:nvSpPr>
        <p:spPr>
          <a:xfrm>
            <a:off x="1799530" y="5616920"/>
            <a:ext cx="1638590" cy="400110"/>
          </a:xfrm>
          <a:prstGeom prst="rect">
            <a:avLst/>
          </a:prstGeom>
          <a:noFill/>
        </p:spPr>
        <p:txBody>
          <a:bodyPr wrap="none" rtlCol="0">
            <a:spAutoFit/>
          </a:bodyPr>
          <a:lstStyle/>
          <a:p>
            <a:r>
              <a:rPr lang="en-US" sz="2000"/>
              <a:t>Ảnh ban đầu</a:t>
            </a:r>
          </a:p>
        </p:txBody>
      </p:sp>
      <p:sp>
        <p:nvSpPr>
          <p:cNvPr id="12" name="TextBox 11">
            <a:extLst>
              <a:ext uri="{FF2B5EF4-FFF2-40B4-BE49-F238E27FC236}">
                <a16:creationId xmlns:a16="http://schemas.microsoft.com/office/drawing/2014/main" id="{E0A09FE5-A4D0-A35D-1AF8-069F43062776}"/>
              </a:ext>
            </a:extLst>
          </p:cNvPr>
          <p:cNvSpPr txBox="1"/>
          <p:nvPr/>
        </p:nvSpPr>
        <p:spPr>
          <a:xfrm>
            <a:off x="4628050" y="5616920"/>
            <a:ext cx="3188693" cy="400110"/>
          </a:xfrm>
          <a:prstGeom prst="rect">
            <a:avLst/>
          </a:prstGeom>
          <a:noFill/>
        </p:spPr>
        <p:txBody>
          <a:bodyPr wrap="none" rtlCol="0">
            <a:spAutoFit/>
          </a:bodyPr>
          <a:lstStyle/>
          <a:p>
            <a:r>
              <a:rPr lang="en-US" sz="2000"/>
              <a:t>Ảnh sau khi xóa đối tượng</a:t>
            </a:r>
          </a:p>
        </p:txBody>
      </p:sp>
      <p:pic>
        <p:nvPicPr>
          <p:cNvPr id="19" name="Picture 18" descr="A picture containing sky, outdoor, building, tower&#10;&#10;Description automatically generated">
            <a:extLst>
              <a:ext uri="{FF2B5EF4-FFF2-40B4-BE49-F238E27FC236}">
                <a16:creationId xmlns:a16="http://schemas.microsoft.com/office/drawing/2014/main" id="{4BC7EAAF-1934-DEB0-DDC7-720B3C8DF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600" y="2279336"/>
            <a:ext cx="3950717" cy="2635869"/>
          </a:xfrm>
          <a:prstGeom prst="rect">
            <a:avLst/>
          </a:prstGeom>
        </p:spPr>
      </p:pic>
      <p:pic>
        <p:nvPicPr>
          <p:cNvPr id="21" name="Picture 20" descr="A picture containing sky, outdoor, building, tower&#10;&#10;Description automatically generated">
            <a:extLst>
              <a:ext uri="{FF2B5EF4-FFF2-40B4-BE49-F238E27FC236}">
                <a16:creationId xmlns:a16="http://schemas.microsoft.com/office/drawing/2014/main" id="{F4D4FD13-4BDF-BE13-C4AE-4469475EA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7" y="2279337"/>
            <a:ext cx="3950717" cy="2635869"/>
          </a:xfrm>
          <a:prstGeom prst="rect">
            <a:avLst/>
          </a:prstGeom>
        </p:spPr>
      </p:pic>
      <p:pic>
        <p:nvPicPr>
          <p:cNvPr id="23" name="Picture 22" descr="A picture containing sky, outdoor, building, tower&#10;&#10;Description automatically generated">
            <a:extLst>
              <a:ext uri="{FF2B5EF4-FFF2-40B4-BE49-F238E27FC236}">
                <a16:creationId xmlns:a16="http://schemas.microsoft.com/office/drawing/2014/main" id="{B010C59F-76CF-284D-17E4-8166142E17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5659" y="1724369"/>
            <a:ext cx="2971466" cy="3709988"/>
          </a:xfrm>
          <a:prstGeom prst="rect">
            <a:avLst/>
          </a:prstGeom>
        </p:spPr>
      </p:pic>
      <p:sp>
        <p:nvSpPr>
          <p:cNvPr id="24" name="TextBox 23">
            <a:extLst>
              <a:ext uri="{FF2B5EF4-FFF2-40B4-BE49-F238E27FC236}">
                <a16:creationId xmlns:a16="http://schemas.microsoft.com/office/drawing/2014/main" id="{B93F95FB-A505-2BAF-0CFC-3CE498835B17}"/>
              </a:ext>
            </a:extLst>
          </p:cNvPr>
          <p:cNvSpPr txBox="1"/>
          <p:nvPr/>
        </p:nvSpPr>
        <p:spPr>
          <a:xfrm>
            <a:off x="8031640" y="5611969"/>
            <a:ext cx="3584636" cy="400110"/>
          </a:xfrm>
          <a:prstGeom prst="rect">
            <a:avLst/>
          </a:prstGeom>
          <a:noFill/>
        </p:spPr>
        <p:txBody>
          <a:bodyPr wrap="none" rtlCol="0">
            <a:spAutoFit/>
          </a:bodyPr>
          <a:lstStyle/>
          <a:p>
            <a:r>
              <a:rPr lang="en-US" sz="2000"/>
              <a:t>Ảnh sau khi trả lại kích thước</a:t>
            </a:r>
          </a:p>
        </p:txBody>
      </p:sp>
    </p:spTree>
    <p:extLst>
      <p:ext uri="{BB962C8B-B14F-4D97-AF65-F5344CB8AC3E}">
        <p14:creationId xmlns:p14="http://schemas.microsoft.com/office/powerpoint/2010/main" val="411349372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Phương pháp tiếp cận</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solidFill>
                  <a:srgbClr val="FF0000"/>
                </a:solidFill>
              </a:rPr>
              <a:t>User:</a:t>
            </a:r>
          </a:p>
          <a:p>
            <a:pPr lvl="1"/>
            <a:r>
              <a:rPr lang="en-US"/>
              <a:t>Chọn đối tượng cần xóa</a:t>
            </a:r>
            <a:endParaRPr lang="en-US">
              <a:solidFill>
                <a:srgbClr val="FF0000"/>
              </a:solidFill>
            </a:endParaRPr>
          </a:p>
          <a:p>
            <a:r>
              <a:rPr lang="en-US"/>
              <a:t>Algorithm:</a:t>
            </a:r>
          </a:p>
          <a:p>
            <a:pPr lvl="1"/>
            <a:r>
              <a:rPr lang="en-US">
                <a:solidFill>
                  <a:srgbClr val="FF0000"/>
                </a:solidFill>
              </a:rPr>
              <a:t>Lấy mask đối tượng cần xóa</a:t>
            </a:r>
          </a:p>
          <a:p>
            <a:pPr lvl="1"/>
            <a:r>
              <a:rPr lang="en-US"/>
              <a:t>Xóa đối tượng đã chọn</a:t>
            </a:r>
          </a:p>
          <a:p>
            <a:pPr lvl="1"/>
            <a:r>
              <a:rPr lang="en-US">
                <a:solidFill>
                  <a:srgbClr val="FF0000"/>
                </a:solidFill>
              </a:rPr>
              <a:t>Trả lại kích thước ban đầu của hình ảnh</a:t>
            </a:r>
          </a:p>
          <a:p>
            <a:endParaRPr lang="en-US"/>
          </a:p>
        </p:txBody>
      </p:sp>
    </p:spTree>
    <p:extLst>
      <p:ext uri="{BB962C8B-B14F-4D97-AF65-F5344CB8AC3E}">
        <p14:creationId xmlns:p14="http://schemas.microsoft.com/office/powerpoint/2010/main" val="129402134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Phương pháp tiếp cận</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solidFill>
                  <a:srgbClr val="FF0000"/>
                </a:solidFill>
              </a:rPr>
              <a:t>User:</a:t>
            </a:r>
          </a:p>
          <a:p>
            <a:pPr lvl="1"/>
            <a:r>
              <a:rPr lang="en-US"/>
              <a:t>Chọn đối tượng cần xóa</a:t>
            </a:r>
          </a:p>
          <a:p>
            <a:pPr lvl="1"/>
            <a:r>
              <a:rPr lang="en-US">
                <a:solidFill>
                  <a:schemeClr val="tx1"/>
                </a:solidFill>
                <a:highlight>
                  <a:srgbClr val="00FF00"/>
                </a:highlight>
              </a:rPr>
              <a:t>Chọn đối tượng cần bảo vệ</a:t>
            </a:r>
          </a:p>
          <a:p>
            <a:r>
              <a:rPr lang="en-US"/>
              <a:t>Algorithm:</a:t>
            </a:r>
          </a:p>
          <a:p>
            <a:pPr lvl="1"/>
            <a:r>
              <a:rPr lang="en-US">
                <a:solidFill>
                  <a:srgbClr val="FF0000"/>
                </a:solidFill>
              </a:rPr>
              <a:t>Lấy mask đối tượng cần xóa và </a:t>
            </a:r>
            <a:r>
              <a:rPr lang="en-US">
                <a:solidFill>
                  <a:schemeClr val="tx1"/>
                </a:solidFill>
                <a:highlight>
                  <a:srgbClr val="00FF00"/>
                </a:highlight>
              </a:rPr>
              <a:t>bảo vệ</a:t>
            </a:r>
          </a:p>
          <a:p>
            <a:pPr lvl="1"/>
            <a:r>
              <a:rPr lang="en-US"/>
              <a:t>Xóa đối tượng đã chọn</a:t>
            </a:r>
          </a:p>
          <a:p>
            <a:pPr lvl="1"/>
            <a:r>
              <a:rPr lang="en-US">
                <a:solidFill>
                  <a:srgbClr val="FF0000"/>
                </a:solidFill>
              </a:rPr>
              <a:t>Trả lại kích thước ban đầu của hình ảnh</a:t>
            </a:r>
          </a:p>
          <a:p>
            <a:endParaRPr lang="en-US"/>
          </a:p>
        </p:txBody>
      </p:sp>
    </p:spTree>
    <p:extLst>
      <p:ext uri="{BB962C8B-B14F-4D97-AF65-F5344CB8AC3E}">
        <p14:creationId xmlns:p14="http://schemas.microsoft.com/office/powerpoint/2010/main" val="286743743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a:xfrm>
            <a:off x="609600" y="4800600"/>
            <a:ext cx="10972800" cy="1143000"/>
          </a:xfrm>
        </p:spPr>
        <p:txBody>
          <a:bodyPr/>
          <a:lstStyle/>
          <a:p>
            <a:pPr algn="l"/>
            <a:r>
              <a:rPr lang="en-US" sz="2800" b="0">
                <a:solidFill>
                  <a:srgbClr val="0066FF"/>
                </a:solidFill>
              </a:rPr>
              <a:t>Removing object using Seam Carving</a:t>
            </a:r>
            <a:br>
              <a:rPr lang="en-US"/>
            </a:br>
            <a:r>
              <a:rPr lang="en-US"/>
              <a:t>Outline</a:t>
            </a:r>
            <a:endParaRPr lang="en-US" dirty="0"/>
          </a:p>
        </p:txBody>
      </p:sp>
    </p:spTree>
    <p:extLst>
      <p:ext uri="{BB962C8B-B14F-4D97-AF65-F5344CB8AC3E}">
        <p14:creationId xmlns:p14="http://schemas.microsoft.com/office/powerpoint/2010/main" val="268547738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Phương pháp tiếp cận</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solidFill>
                  <a:srgbClr val="FF0000"/>
                </a:solidFill>
              </a:rPr>
              <a:t>User:</a:t>
            </a:r>
          </a:p>
          <a:p>
            <a:pPr lvl="1"/>
            <a:r>
              <a:rPr lang="en-US"/>
              <a:t>Chọn đối tượng cần xóa</a:t>
            </a:r>
          </a:p>
          <a:p>
            <a:pPr lvl="1"/>
            <a:r>
              <a:rPr lang="en-US">
                <a:solidFill>
                  <a:srgbClr val="FF0000"/>
                </a:solidFill>
              </a:rPr>
              <a:t>Chọn đối tượng cần bảo vệ</a:t>
            </a:r>
          </a:p>
          <a:p>
            <a:r>
              <a:rPr lang="en-US"/>
              <a:t>Algorithm:</a:t>
            </a:r>
          </a:p>
          <a:p>
            <a:pPr lvl="1"/>
            <a:r>
              <a:rPr lang="en-US">
                <a:solidFill>
                  <a:srgbClr val="FF0000"/>
                </a:solidFill>
              </a:rPr>
              <a:t>Lấy mask đối tượng cần xóa và bảo vệ</a:t>
            </a:r>
          </a:p>
          <a:p>
            <a:pPr lvl="1"/>
            <a:r>
              <a:rPr lang="en-US"/>
              <a:t>Xóa đối tượng đã chọn</a:t>
            </a:r>
          </a:p>
          <a:p>
            <a:pPr lvl="1"/>
            <a:r>
              <a:rPr lang="en-US">
                <a:solidFill>
                  <a:srgbClr val="FF0000"/>
                </a:solidFill>
              </a:rPr>
              <a:t>Trả lại kích thước ban đầu của hình ảnh</a:t>
            </a:r>
          </a:p>
          <a:p>
            <a:endParaRPr lang="en-US"/>
          </a:p>
        </p:txBody>
      </p:sp>
    </p:spTree>
    <p:extLst>
      <p:ext uri="{BB962C8B-B14F-4D97-AF65-F5344CB8AC3E}">
        <p14:creationId xmlns:p14="http://schemas.microsoft.com/office/powerpoint/2010/main" val="358613415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63ABAB-AA1D-AAC3-1945-DD3512A7C9AA}"/>
              </a:ext>
            </a:extLst>
          </p:cNvPr>
          <p:cNvSpPr txBox="1">
            <a:spLocks/>
          </p:cNvSpPr>
          <p:nvPr/>
        </p:nvSpPr>
        <p:spPr bwMode="auto">
          <a:xfrm>
            <a:off x="609600" y="48006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en-US" sz="2800" b="0" kern="0">
                <a:solidFill>
                  <a:srgbClr val="0066FF"/>
                </a:solidFill>
              </a:rPr>
              <a:t>Removing object using Seam Carving</a:t>
            </a:r>
            <a:br>
              <a:rPr lang="en-US" kern="0"/>
            </a:br>
            <a:r>
              <a:rPr lang="en-US" kern="0"/>
              <a:t>Phương pháp thực hiện</a:t>
            </a:r>
            <a:endParaRPr lang="en-US" kern="0" dirty="0"/>
          </a:p>
        </p:txBody>
      </p:sp>
    </p:spTree>
    <p:extLst>
      <p:ext uri="{BB962C8B-B14F-4D97-AF65-F5344CB8AC3E}">
        <p14:creationId xmlns:p14="http://schemas.microsoft.com/office/powerpoint/2010/main" val="322760922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63ABAB-AA1D-AAC3-1945-DD3512A7C9AA}"/>
              </a:ext>
            </a:extLst>
          </p:cNvPr>
          <p:cNvSpPr txBox="1">
            <a:spLocks/>
          </p:cNvSpPr>
          <p:nvPr/>
        </p:nvSpPr>
        <p:spPr bwMode="auto">
          <a:xfrm>
            <a:off x="609600" y="48006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en-US" sz="2800" b="0" kern="0">
                <a:solidFill>
                  <a:srgbClr val="0066FF"/>
                </a:solidFill>
              </a:rPr>
              <a:t>Phương pháp thực hiện</a:t>
            </a:r>
            <a:br>
              <a:rPr lang="en-US" kern="0"/>
            </a:br>
            <a:r>
              <a:rPr lang="en-US" kern="0"/>
              <a:t>Sinh ảnh năng lượng</a:t>
            </a:r>
            <a:endParaRPr lang="en-US" kern="0" dirty="0"/>
          </a:p>
        </p:txBody>
      </p:sp>
    </p:spTree>
    <p:extLst>
      <p:ext uri="{BB962C8B-B14F-4D97-AF65-F5344CB8AC3E}">
        <p14:creationId xmlns:p14="http://schemas.microsoft.com/office/powerpoint/2010/main" val="86071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Sinh ảnh năng lượng</a:t>
            </a:r>
            <a:endParaRPr lang="en-US" dirty="0"/>
          </a:p>
        </p:txBody>
      </p:sp>
      <mc:AlternateContent xmlns:mc="http://schemas.openxmlformats.org/markup-compatibility/2006" xmlns:a14="http://schemas.microsoft.com/office/drawing/2010/main">
        <mc:Choice Requires="a14">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Ý tưởng chính của thuật toán: Loại bỏ các điểm ảnh chứa ít </a:t>
                </a:r>
                <a:r>
                  <a:rPr lang="en-US" i="1">
                    <a:solidFill>
                      <a:srgbClr val="FF0000"/>
                    </a:solidFill>
                  </a:rPr>
                  <a:t>thông tin. </a:t>
                </a:r>
                <a:r>
                  <a:rPr lang="en-US"/>
                  <a:t>Gọi </a:t>
                </a:r>
                <a:r>
                  <a:rPr lang="en-US" i="1">
                    <a:solidFill>
                      <a:srgbClr val="FF0000"/>
                    </a:solidFill>
                  </a:rPr>
                  <a:t>thông tin</a:t>
                </a:r>
                <a:r>
                  <a:rPr lang="en-US"/>
                  <a:t> đó là </a:t>
                </a:r>
                <a:r>
                  <a:rPr lang="en-US" i="1">
                    <a:solidFill>
                      <a:srgbClr val="FF0000"/>
                    </a:solidFill>
                  </a:rPr>
                  <a:t>Năng lượng</a:t>
                </a:r>
              </a:p>
              <a:p>
                <a:pPr marL="0" indent="0">
                  <a:buNone/>
                </a:pPr>
                <a:r>
                  <a:rPr lang="en-US" b="0">
                    <a:solidFill>
                      <a:srgbClr val="FF0000"/>
                    </a:solidFill>
                  </a:rPr>
                  <a:t>	</a:t>
                </a:r>
                <a14:m>
                  <m:oMath xmlns:m="http://schemas.openxmlformats.org/officeDocument/2006/math">
                    <m:r>
                      <a:rPr lang="en-US" b="0" i="1" smtClean="0">
                        <a:solidFill>
                          <a:srgbClr val="0066FF"/>
                        </a:solidFill>
                        <a:latin typeface="Cambria Math" panose="02040503050406030204" pitchFamily="18" charset="0"/>
                      </a:rPr>
                      <m:t>→</m:t>
                    </m:r>
                  </m:oMath>
                </a14:m>
                <a:r>
                  <a:rPr lang="en-US" i="1">
                    <a:solidFill>
                      <a:srgbClr val="0066FF"/>
                    </a:solidFill>
                  </a:rPr>
                  <a:t> </a:t>
                </a:r>
                <a:r>
                  <a:rPr lang="en-US">
                    <a:solidFill>
                      <a:srgbClr val="0066FF"/>
                    </a:solidFill>
                  </a:rPr>
                  <a:t>Tính </a:t>
                </a:r>
                <a:r>
                  <a:rPr lang="en-US" i="1">
                    <a:solidFill>
                      <a:srgbClr val="FF0000"/>
                    </a:solidFill>
                  </a:rPr>
                  <a:t>Năng lượng</a:t>
                </a:r>
                <a:r>
                  <a:rPr lang="en-US">
                    <a:solidFill>
                      <a:srgbClr val="0066FF"/>
                    </a:solidFill>
                  </a:rPr>
                  <a:t> của các điểm ảnh trên ảnh gốc</a:t>
                </a:r>
              </a:p>
            </p:txBody>
          </p:sp>
        </mc:Choice>
        <mc:Fallback xmlns="">
          <p:sp>
            <p:nvSpPr>
              <p:cNvPr id="5" name="Content Placeholder 5">
                <a:extLst>
                  <a:ext uri="{FF2B5EF4-FFF2-40B4-BE49-F238E27FC236}">
                    <a16:creationId xmlns:a16="http://schemas.microsoft.com/office/drawing/2014/main" id="{FA1F3777-1551-BE57-314E-6ACBE8086628}"/>
                  </a:ext>
                </a:extLst>
              </p:cNvPr>
              <p:cNvSpPr>
                <a:spLocks noGrp="1" noRot="1" noChangeAspect="1" noMove="1" noResize="1" noEditPoints="1" noAdjustHandles="1" noChangeArrowheads="1" noChangeShapeType="1" noTextEdit="1"/>
              </p:cNvSpPr>
              <p:nvPr>
                <p:ph idx="1"/>
              </p:nvPr>
            </p:nvSpPr>
            <p:spPr>
              <a:xfrm>
                <a:off x="609600" y="1600201"/>
                <a:ext cx="10972800" cy="4525963"/>
              </a:xfrm>
              <a:blipFill>
                <a:blip r:embed="rId2"/>
                <a:stretch>
                  <a:fillRect l="-1000" t="-1482" r="-1667"/>
                </a:stretch>
              </a:blipFill>
            </p:spPr>
            <p:txBody>
              <a:bodyPr/>
              <a:lstStyle/>
              <a:p>
                <a:r>
                  <a:rPr lang="en-US">
                    <a:noFill/>
                  </a:rPr>
                  <a:t> </a:t>
                </a:r>
              </a:p>
            </p:txBody>
          </p:sp>
        </mc:Fallback>
      </mc:AlternateContent>
    </p:spTree>
    <p:extLst>
      <p:ext uri="{BB962C8B-B14F-4D97-AF65-F5344CB8AC3E}">
        <p14:creationId xmlns:p14="http://schemas.microsoft.com/office/powerpoint/2010/main" val="128871281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Sinh ảnh năng lượng</a:t>
            </a:r>
            <a:endParaRPr lang="en-US" dirty="0"/>
          </a:p>
        </p:txBody>
      </p:sp>
      <mc:AlternateContent xmlns:mc="http://schemas.openxmlformats.org/markup-compatibility/2006" xmlns:a14="http://schemas.microsoft.com/office/drawing/2010/main">
        <mc:Choice Requires="a14">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solidFill>
                      <a:srgbClr val="FF0000"/>
                    </a:solidFill>
                  </a:rPr>
                  <a:t>Năng lượng tại mỗi điểm ảnh xác định theo công thức:</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𝐼</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den>
                                  </m:f>
                                  <m:r>
                                    <a:rPr lang="en-US" i="1">
                                      <a:latin typeface="Cambria Math" panose="02040503050406030204" pitchFamily="18" charset="0"/>
                                    </a:rPr>
                                    <m:t>𝐼</m:t>
                                  </m:r>
                                </m:e>
                              </m:d>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den>
                                  </m:f>
                                  <m:r>
                                    <a:rPr lang="en-US" i="1">
                                      <a:latin typeface="Cambria Math" panose="02040503050406030204" pitchFamily="18" charset="0"/>
                                    </a:rPr>
                                    <m:t>𝐼</m:t>
                                  </m:r>
                                </m:e>
                              </m:d>
                            </m:e>
                            <m:sup>
                              <m:r>
                                <a:rPr lang="en-US" b="0" i="1" smtClean="0">
                                  <a:latin typeface="Cambria Math" panose="02040503050406030204" pitchFamily="18" charset="0"/>
                                </a:rPr>
                                <m:t>2</m:t>
                              </m:r>
                            </m:sup>
                          </m:sSup>
                        </m:e>
                      </m:rad>
                    </m:oMath>
                  </m:oMathPara>
                </a14:m>
                <a:endParaRPr lang="en-US">
                  <a:solidFill>
                    <a:srgbClr val="FF0000"/>
                  </a:solidFill>
                </a:endParaRPr>
              </a:p>
              <a:p>
                <a:pPr marL="457200" lvl="1" indent="0">
                  <a:buNone/>
                </a:pPr>
                <a14:m>
                  <m:oMath xmlns:m="http://schemas.openxmlformats.org/officeDocument/2006/math">
                    <m:d>
                      <m:dPr>
                        <m:ctrlPr>
                          <a:rPr lang="en-US" i="1" smtClean="0">
                            <a:solidFill>
                              <a:srgbClr val="FF0000"/>
                            </a:solidFill>
                            <a:latin typeface="Cambria Math" panose="02040503050406030204" pitchFamily="18" charset="0"/>
                          </a:rPr>
                        </m:ctrlPr>
                      </m:dPr>
                      <m:e>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m:t>
                            </m:r>
                          </m:num>
                          <m:den>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𝑥</m:t>
                            </m:r>
                          </m:den>
                        </m:f>
                        <m:r>
                          <a:rPr lang="en-US" i="1">
                            <a:solidFill>
                              <a:srgbClr val="FF0000"/>
                            </a:solidFill>
                            <a:latin typeface="Cambria Math" panose="02040503050406030204" pitchFamily="18" charset="0"/>
                          </a:rPr>
                          <m:t>𝐼</m:t>
                        </m:r>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𝐼</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𝑗</m:t>
                        </m:r>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𝐼</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𝑗</m:t>
                        </m:r>
                      </m:e>
                    </m:d>
                  </m:oMath>
                </a14:m>
                <a:r>
                  <a:rPr lang="en-US">
                    <a:solidFill>
                      <a:srgbClr val="FF0000"/>
                    </a:solidFill>
                  </a:rPr>
                  <a:t>	</a:t>
                </a:r>
              </a:p>
              <a:p>
                <a:pPr marL="457200" lvl="1" indent="0">
                  <a:buNone/>
                </a:pPr>
                <a14:m>
                  <m:oMath xmlns:m="http://schemas.openxmlformats.org/officeDocument/2006/math">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i="1">
                            <a:latin typeface="Cambria Math" panose="02040503050406030204" pitchFamily="18" charset="0"/>
                          </a:rPr>
                          <m:t>𝐼</m:t>
                        </m:r>
                      </m:e>
                    </m:d>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𝐼</m:t>
                    </m:r>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b="0" i="1" smtClean="0">
                            <a:latin typeface="Cambria Math" panose="02040503050406030204" pitchFamily="18" charset="0"/>
                          </a:rPr>
                          <m:t>+1</m:t>
                        </m:r>
                      </m:e>
                    </m:d>
                  </m:oMath>
                </a14:m>
                <a:r>
                  <a:rPr lang="en-US">
                    <a:solidFill>
                      <a:srgbClr val="FF0000"/>
                    </a:solidFill>
                  </a:rPr>
                  <a:t>	</a:t>
                </a:r>
              </a:p>
            </p:txBody>
          </p:sp>
        </mc:Choice>
        <mc:Fallback xmlns="">
          <p:sp>
            <p:nvSpPr>
              <p:cNvPr id="5" name="Content Placeholder 5">
                <a:extLst>
                  <a:ext uri="{FF2B5EF4-FFF2-40B4-BE49-F238E27FC236}">
                    <a16:creationId xmlns:a16="http://schemas.microsoft.com/office/drawing/2014/main" id="{FA1F3777-1551-BE57-314E-6ACBE8086628}"/>
                  </a:ext>
                </a:extLst>
              </p:cNvPr>
              <p:cNvSpPr>
                <a:spLocks noGrp="1" noRot="1" noChangeAspect="1" noMove="1" noResize="1" noEditPoints="1" noAdjustHandles="1" noChangeArrowheads="1" noChangeShapeType="1" noTextEdit="1"/>
              </p:cNvSpPr>
              <p:nvPr>
                <p:ph idx="1"/>
              </p:nvPr>
            </p:nvSpPr>
            <p:spPr>
              <a:xfrm>
                <a:off x="609600" y="1600201"/>
                <a:ext cx="10972800" cy="4525963"/>
              </a:xfrm>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320385961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Sinh ảnh năng lượng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endParaRPr lang="en-US">
              <a:solidFill>
                <a:srgbClr val="FF0000"/>
              </a:solidFill>
            </a:endParaRPr>
          </a:p>
          <a:p>
            <a:endParaRPr lang="en-US">
              <a:solidFill>
                <a:srgbClr val="FF0000"/>
              </a:solidFill>
            </a:endParaRPr>
          </a:p>
          <a:p>
            <a:endParaRPr lang="en-US">
              <a:solidFill>
                <a:srgbClr val="FF0000"/>
              </a:solidFill>
            </a:endParaRPr>
          </a:p>
          <a:p>
            <a:endParaRPr lang="en-US">
              <a:solidFill>
                <a:srgbClr val="FF0000"/>
              </a:solidFill>
            </a:endParaRPr>
          </a:p>
          <a:p>
            <a:pPr marL="0" indent="0">
              <a:buNone/>
            </a:pPr>
            <a:br>
              <a:rPr lang="en-US">
                <a:solidFill>
                  <a:srgbClr val="FF0000"/>
                </a:solidFill>
              </a:rPr>
            </a:br>
            <a:endParaRPr lang="en-US">
              <a:solidFill>
                <a:srgbClr val="FF0000"/>
              </a:solidFill>
            </a:endParaRPr>
          </a:p>
          <a:p>
            <a:pPr marL="0" indent="0">
              <a:buNone/>
            </a:pPr>
            <a:endParaRPr lang="en-US">
              <a:solidFill>
                <a:srgbClr val="0066FF"/>
              </a:solidFill>
            </a:endParaRPr>
          </a:p>
          <a:p>
            <a:endParaRPr lang="en-US">
              <a:solidFill>
                <a:srgbClr val="0066FF"/>
              </a:solidFill>
            </a:endParaRPr>
          </a:p>
          <a:p>
            <a:pPr marL="0" indent="0">
              <a:buNone/>
            </a:pPr>
            <a:endParaRPr lang="en-US">
              <a:solidFill>
                <a:srgbClr val="FF0000"/>
              </a:solidFill>
            </a:endParaRPr>
          </a:p>
        </p:txBody>
      </p:sp>
      <p:graphicFrame>
        <p:nvGraphicFramePr>
          <p:cNvPr id="3" name="Table 3">
            <a:extLst>
              <a:ext uri="{FF2B5EF4-FFF2-40B4-BE49-F238E27FC236}">
                <a16:creationId xmlns:a16="http://schemas.microsoft.com/office/drawing/2014/main" id="{CF2C86C8-77D9-1E8A-DB9D-126966666CD5}"/>
              </a:ext>
            </a:extLst>
          </p:cNvPr>
          <p:cNvGraphicFramePr>
            <a:graphicFrameLocks noGrp="1"/>
          </p:cNvGraphicFramePr>
          <p:nvPr>
            <p:extLst>
              <p:ext uri="{D42A27DB-BD31-4B8C-83A1-F6EECF244321}">
                <p14:modId xmlns:p14="http://schemas.microsoft.com/office/powerpoint/2010/main" val="4025219437"/>
              </p:ext>
            </p:extLst>
          </p:nvPr>
        </p:nvGraphicFramePr>
        <p:xfrm>
          <a:off x="2971800" y="1633728"/>
          <a:ext cx="2362200" cy="1795272"/>
        </p:xfrm>
        <a:graphic>
          <a:graphicData uri="http://schemas.openxmlformats.org/drawingml/2006/table">
            <a:tbl>
              <a:tblPr firstRow="1" bandRow="1">
                <a:tableStyleId>{5940675A-B579-460E-94D1-54222C63F5DA}</a:tableStyleId>
              </a:tblPr>
              <a:tblGrid>
                <a:gridCol w="787400">
                  <a:extLst>
                    <a:ext uri="{9D8B030D-6E8A-4147-A177-3AD203B41FA5}">
                      <a16:colId xmlns:a16="http://schemas.microsoft.com/office/drawing/2014/main" val="1917430040"/>
                    </a:ext>
                  </a:extLst>
                </a:gridCol>
                <a:gridCol w="787400">
                  <a:extLst>
                    <a:ext uri="{9D8B030D-6E8A-4147-A177-3AD203B41FA5}">
                      <a16:colId xmlns:a16="http://schemas.microsoft.com/office/drawing/2014/main" val="1808157224"/>
                    </a:ext>
                  </a:extLst>
                </a:gridCol>
                <a:gridCol w="787400">
                  <a:extLst>
                    <a:ext uri="{9D8B030D-6E8A-4147-A177-3AD203B41FA5}">
                      <a16:colId xmlns:a16="http://schemas.microsoft.com/office/drawing/2014/main" val="2686523087"/>
                    </a:ext>
                  </a:extLst>
                </a:gridCol>
              </a:tblGrid>
              <a:tr h="598424">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598424">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598424">
                <a:tc>
                  <a:txBody>
                    <a:bodyPr/>
                    <a:lstStyle/>
                    <a:p>
                      <a:pPr algn="ctr"/>
                      <a:r>
                        <a:rPr lang="en-US" sz="2700"/>
                        <a:t>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bl>
          </a:graphicData>
        </a:graphic>
      </p:graphicFrame>
      <p:graphicFrame>
        <p:nvGraphicFramePr>
          <p:cNvPr id="7" name="Table 3">
            <a:extLst>
              <a:ext uri="{FF2B5EF4-FFF2-40B4-BE49-F238E27FC236}">
                <a16:creationId xmlns:a16="http://schemas.microsoft.com/office/drawing/2014/main" id="{9F2ADE3A-888E-2DFB-5505-A405349F93B1}"/>
              </a:ext>
            </a:extLst>
          </p:cNvPr>
          <p:cNvGraphicFramePr>
            <a:graphicFrameLocks noGrp="1"/>
          </p:cNvGraphicFramePr>
          <p:nvPr>
            <p:extLst>
              <p:ext uri="{D42A27DB-BD31-4B8C-83A1-F6EECF244321}">
                <p14:modId xmlns:p14="http://schemas.microsoft.com/office/powerpoint/2010/main" val="553834214"/>
              </p:ext>
            </p:extLst>
          </p:nvPr>
        </p:nvGraphicFramePr>
        <p:xfrm>
          <a:off x="6781800" y="1633728"/>
          <a:ext cx="2362200" cy="1795272"/>
        </p:xfrm>
        <a:graphic>
          <a:graphicData uri="http://schemas.openxmlformats.org/drawingml/2006/table">
            <a:tbl>
              <a:tblPr firstRow="1" bandRow="1">
                <a:tableStyleId>{5940675A-B579-460E-94D1-54222C63F5DA}</a:tableStyleId>
              </a:tblPr>
              <a:tblGrid>
                <a:gridCol w="787400">
                  <a:extLst>
                    <a:ext uri="{9D8B030D-6E8A-4147-A177-3AD203B41FA5}">
                      <a16:colId xmlns:a16="http://schemas.microsoft.com/office/drawing/2014/main" val="1917430040"/>
                    </a:ext>
                  </a:extLst>
                </a:gridCol>
                <a:gridCol w="787400">
                  <a:extLst>
                    <a:ext uri="{9D8B030D-6E8A-4147-A177-3AD203B41FA5}">
                      <a16:colId xmlns:a16="http://schemas.microsoft.com/office/drawing/2014/main" val="1808157224"/>
                    </a:ext>
                  </a:extLst>
                </a:gridCol>
                <a:gridCol w="787400">
                  <a:extLst>
                    <a:ext uri="{9D8B030D-6E8A-4147-A177-3AD203B41FA5}">
                      <a16:colId xmlns:a16="http://schemas.microsoft.com/office/drawing/2014/main" val="2686523087"/>
                    </a:ext>
                  </a:extLst>
                </a:gridCol>
              </a:tblGrid>
              <a:tr h="598424">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598424">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598424">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bl>
          </a:graphicData>
        </a:graphic>
      </p:graphicFrame>
      <p:sp>
        <p:nvSpPr>
          <p:cNvPr id="8" name="TextBox 7">
            <a:extLst>
              <a:ext uri="{FF2B5EF4-FFF2-40B4-BE49-F238E27FC236}">
                <a16:creationId xmlns:a16="http://schemas.microsoft.com/office/drawing/2014/main" id="{2FAD4DA0-8474-242F-729A-6E3601ACA147}"/>
              </a:ext>
            </a:extLst>
          </p:cNvPr>
          <p:cNvSpPr txBox="1"/>
          <p:nvPr/>
        </p:nvSpPr>
        <p:spPr>
          <a:xfrm>
            <a:off x="7179673" y="3680483"/>
            <a:ext cx="1566454" cy="400110"/>
          </a:xfrm>
          <a:prstGeom prst="rect">
            <a:avLst/>
          </a:prstGeom>
          <a:noFill/>
        </p:spPr>
        <p:txBody>
          <a:bodyPr wrap="none" rtlCol="0">
            <a:spAutoFit/>
          </a:bodyPr>
          <a:lstStyle/>
          <a:p>
            <a:r>
              <a:rPr lang="en-US" sz="2000"/>
              <a:t>Energy map</a:t>
            </a:r>
          </a:p>
        </p:txBody>
      </p:sp>
    </p:spTree>
    <p:extLst>
      <p:ext uri="{BB962C8B-B14F-4D97-AF65-F5344CB8AC3E}">
        <p14:creationId xmlns:p14="http://schemas.microsoft.com/office/powerpoint/2010/main" val="183723941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Sinh ảnh năng lượng</a:t>
            </a:r>
            <a:endParaRPr lang="en-US" dirty="0"/>
          </a:p>
        </p:txBody>
      </p:sp>
      <mc:AlternateContent xmlns:mc="http://schemas.openxmlformats.org/markup-compatibility/2006" xmlns:a14="http://schemas.microsoft.com/office/drawing/2010/main">
        <mc:Choice Requires="a14">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endParaRPr lang="en-US">
                  <a:solidFill>
                    <a:srgbClr val="FF0000"/>
                  </a:solidFill>
                </a:endParaRPr>
              </a:p>
              <a:p>
                <a:endParaRPr lang="en-US">
                  <a:solidFill>
                    <a:srgbClr val="FF0000"/>
                  </a:solidFill>
                </a:endParaRPr>
              </a:p>
              <a:p>
                <a:endParaRPr lang="en-US">
                  <a:solidFill>
                    <a:srgbClr val="FF0000"/>
                  </a:solidFill>
                </a:endParaRPr>
              </a:p>
              <a:p>
                <a:pPr marL="0" indent="0">
                  <a:buNone/>
                </a:pPr>
                <a:br>
                  <a:rPr lang="en-US">
                    <a:solidFill>
                      <a:srgbClr val="FF0000"/>
                    </a:solidFill>
                  </a:rPr>
                </a:br>
                <a:endParaRPr lang="en-US">
                  <a:solidFill>
                    <a:srgbClr val="FF0000"/>
                  </a:solidFill>
                </a:endParaRPr>
              </a:p>
              <a:p>
                <a:pPr marL="0" indent="0">
                  <a:buNone/>
                </a:pPr>
                <a:endParaRPr lang="en-US" b="0" i="1">
                  <a:solidFill>
                    <a:srgbClr val="0066FF"/>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0066FF"/>
                              </a:solidFill>
                              <a:latin typeface="Cambria Math" panose="02040503050406030204" pitchFamily="18" charset="0"/>
                            </a:rPr>
                          </m:ctrlPr>
                        </m:sSubPr>
                        <m:e>
                          <m:r>
                            <a:rPr lang="en-US" b="0" i="1" smtClean="0">
                              <a:solidFill>
                                <a:srgbClr val="0066FF"/>
                              </a:solidFill>
                              <a:latin typeface="Cambria Math" panose="02040503050406030204" pitchFamily="18" charset="0"/>
                            </a:rPr>
                            <m:t>𝑒</m:t>
                          </m:r>
                        </m:e>
                        <m:sub>
                          <m:r>
                            <a:rPr lang="en-US" b="0" i="1" smtClean="0">
                              <a:solidFill>
                                <a:srgbClr val="0066FF"/>
                              </a:solidFill>
                              <a:latin typeface="Cambria Math" panose="02040503050406030204" pitchFamily="18" charset="0"/>
                            </a:rPr>
                            <m:t>2,2</m:t>
                          </m:r>
                        </m:sub>
                      </m:sSub>
                      <m:r>
                        <a:rPr lang="en-US" b="0" i="1" smtClean="0">
                          <a:solidFill>
                            <a:srgbClr val="0066FF"/>
                          </a:solidFill>
                          <a:latin typeface="Cambria Math" panose="02040503050406030204" pitchFamily="18" charset="0"/>
                        </a:rPr>
                        <m:t>=</m:t>
                      </m:r>
                      <m:rad>
                        <m:radPr>
                          <m:degHide m:val="on"/>
                          <m:ctrlPr>
                            <a:rPr lang="en-US" b="0" i="1" smtClean="0">
                              <a:solidFill>
                                <a:srgbClr val="0066FF"/>
                              </a:solidFill>
                              <a:latin typeface="Cambria Math" panose="02040503050406030204" pitchFamily="18" charset="0"/>
                            </a:rPr>
                          </m:ctrlPr>
                        </m:radPr>
                        <m:deg/>
                        <m:e>
                          <m:sSup>
                            <m:sSupPr>
                              <m:ctrlPr>
                                <a:rPr lang="en-US" b="0" i="1" smtClean="0">
                                  <a:solidFill>
                                    <a:srgbClr val="0066FF"/>
                                  </a:solidFill>
                                  <a:latin typeface="Cambria Math" panose="02040503050406030204" pitchFamily="18" charset="0"/>
                                </a:rPr>
                              </m:ctrlPr>
                            </m:sSupPr>
                            <m:e>
                              <m:d>
                                <m:dPr>
                                  <m:ctrlPr>
                                    <a:rPr lang="en-US" b="0" i="1" smtClean="0">
                                      <a:solidFill>
                                        <a:srgbClr val="0066FF"/>
                                      </a:solidFill>
                                      <a:latin typeface="Cambria Math" panose="02040503050406030204" pitchFamily="18" charset="0"/>
                                    </a:rPr>
                                  </m:ctrlPr>
                                </m:dPr>
                                <m:e>
                                  <m:r>
                                    <a:rPr lang="en-US" b="0" i="1" smtClean="0">
                                      <a:solidFill>
                                        <a:srgbClr val="0066FF"/>
                                      </a:solidFill>
                                      <a:latin typeface="Cambria Math" panose="02040503050406030204" pitchFamily="18" charset="0"/>
                                    </a:rPr>
                                    <m:t>4−7</m:t>
                                  </m:r>
                                </m:e>
                              </m:d>
                            </m:e>
                            <m:sup>
                              <m:r>
                                <a:rPr lang="en-US" b="0" i="1" smtClean="0">
                                  <a:solidFill>
                                    <a:srgbClr val="0066FF"/>
                                  </a:solidFill>
                                  <a:latin typeface="Cambria Math" panose="02040503050406030204" pitchFamily="18" charset="0"/>
                                </a:rPr>
                                <m:t>2</m:t>
                              </m:r>
                            </m:sup>
                          </m:sSup>
                          <m:r>
                            <a:rPr lang="en-US" b="0" i="1" smtClean="0">
                              <a:solidFill>
                                <a:srgbClr val="0066FF"/>
                              </a:solidFill>
                              <a:latin typeface="Cambria Math" panose="02040503050406030204" pitchFamily="18" charset="0"/>
                            </a:rPr>
                            <m:t>+</m:t>
                          </m:r>
                          <m:sSup>
                            <m:sSupPr>
                              <m:ctrlPr>
                                <a:rPr lang="en-US" b="0" i="1" smtClean="0">
                                  <a:solidFill>
                                    <a:srgbClr val="0066FF"/>
                                  </a:solidFill>
                                  <a:latin typeface="Cambria Math" panose="02040503050406030204" pitchFamily="18" charset="0"/>
                                </a:rPr>
                              </m:ctrlPr>
                            </m:sSupPr>
                            <m:e>
                              <m:d>
                                <m:dPr>
                                  <m:ctrlPr>
                                    <a:rPr lang="en-US" b="0" i="1" smtClean="0">
                                      <a:solidFill>
                                        <a:srgbClr val="0066FF"/>
                                      </a:solidFill>
                                      <a:latin typeface="Cambria Math" panose="02040503050406030204" pitchFamily="18" charset="0"/>
                                    </a:rPr>
                                  </m:ctrlPr>
                                </m:dPr>
                                <m:e>
                                  <m:r>
                                    <a:rPr lang="en-US" b="0" i="1" smtClean="0">
                                      <a:solidFill>
                                        <a:srgbClr val="0066FF"/>
                                      </a:solidFill>
                                      <a:latin typeface="Cambria Math" panose="02040503050406030204" pitchFamily="18" charset="0"/>
                                    </a:rPr>
                                    <m:t>6−3</m:t>
                                  </m:r>
                                </m:e>
                              </m:d>
                            </m:e>
                            <m:sup>
                              <m:r>
                                <a:rPr lang="en-US" b="0" i="1" smtClean="0">
                                  <a:solidFill>
                                    <a:srgbClr val="0066FF"/>
                                  </a:solidFill>
                                  <a:latin typeface="Cambria Math" panose="02040503050406030204" pitchFamily="18" charset="0"/>
                                </a:rPr>
                                <m:t>2</m:t>
                              </m:r>
                            </m:sup>
                          </m:sSup>
                        </m:e>
                      </m:rad>
                      <m:r>
                        <a:rPr lang="en-US" b="0" i="1" smtClean="0">
                          <a:solidFill>
                            <a:srgbClr val="0066FF"/>
                          </a:solidFill>
                          <a:latin typeface="Cambria Math" panose="02040503050406030204" pitchFamily="18" charset="0"/>
                        </a:rPr>
                        <m:t>=3</m:t>
                      </m:r>
                      <m:rad>
                        <m:radPr>
                          <m:degHide m:val="on"/>
                          <m:ctrlPr>
                            <a:rPr lang="en-US" b="0" i="1" smtClean="0">
                              <a:solidFill>
                                <a:srgbClr val="0066FF"/>
                              </a:solidFill>
                              <a:latin typeface="Cambria Math" panose="02040503050406030204" pitchFamily="18" charset="0"/>
                            </a:rPr>
                          </m:ctrlPr>
                        </m:radPr>
                        <m:deg/>
                        <m:e>
                          <m:r>
                            <a:rPr lang="en-US" b="0" i="1" smtClean="0">
                              <a:solidFill>
                                <a:srgbClr val="0066FF"/>
                              </a:solidFill>
                              <a:latin typeface="Cambria Math" panose="02040503050406030204" pitchFamily="18" charset="0"/>
                            </a:rPr>
                            <m:t>2</m:t>
                          </m:r>
                        </m:e>
                      </m:rad>
                    </m:oMath>
                  </m:oMathPara>
                </a14:m>
                <a:endParaRPr lang="en-US">
                  <a:solidFill>
                    <a:srgbClr val="0066FF"/>
                  </a:solidFill>
                </a:endParaRPr>
              </a:p>
              <a:p>
                <a:endParaRPr lang="en-US">
                  <a:solidFill>
                    <a:srgbClr val="0066FF"/>
                  </a:solidFill>
                </a:endParaRPr>
              </a:p>
              <a:p>
                <a:pPr marL="0" indent="0">
                  <a:buNone/>
                </a:pPr>
                <a:endParaRPr lang="en-US">
                  <a:solidFill>
                    <a:srgbClr val="FF0000"/>
                  </a:solidFill>
                </a:endParaRPr>
              </a:p>
            </p:txBody>
          </p:sp>
        </mc:Choice>
        <mc:Fallback xmlns="">
          <p:sp>
            <p:nvSpPr>
              <p:cNvPr id="5" name="Content Placeholder 5">
                <a:extLst>
                  <a:ext uri="{FF2B5EF4-FFF2-40B4-BE49-F238E27FC236}">
                    <a16:creationId xmlns:a16="http://schemas.microsoft.com/office/drawing/2014/main" id="{FA1F3777-1551-BE57-314E-6ACBE8086628}"/>
                  </a:ext>
                </a:extLst>
              </p:cNvPr>
              <p:cNvSpPr>
                <a:spLocks noGrp="1" noRot="1" noChangeAspect="1" noMove="1" noResize="1" noEditPoints="1" noAdjustHandles="1" noChangeArrowheads="1" noChangeShapeType="1" noTextEdit="1"/>
              </p:cNvSpPr>
              <p:nvPr>
                <p:ph idx="1"/>
              </p:nvPr>
            </p:nvSpPr>
            <p:spPr>
              <a:xfrm>
                <a:off x="609600" y="1600201"/>
                <a:ext cx="10972800" cy="4525963"/>
              </a:xfrm>
              <a:blipFill>
                <a:blip r:embed="rId2"/>
                <a:stretch>
                  <a:fillRect/>
                </a:stretch>
              </a:blipFill>
            </p:spPr>
            <p:txBody>
              <a:bodyPr/>
              <a:lstStyle/>
              <a:p>
                <a:r>
                  <a:rPr lang="en-US">
                    <a:noFill/>
                  </a:rPr>
                  <a:t> </a:t>
                </a:r>
              </a:p>
            </p:txBody>
          </p:sp>
        </mc:Fallback>
      </mc:AlternateContent>
      <p:graphicFrame>
        <p:nvGraphicFramePr>
          <p:cNvPr id="3" name="Table 3">
            <a:extLst>
              <a:ext uri="{FF2B5EF4-FFF2-40B4-BE49-F238E27FC236}">
                <a16:creationId xmlns:a16="http://schemas.microsoft.com/office/drawing/2014/main" id="{CF2C86C8-77D9-1E8A-DB9D-126966666CD5}"/>
              </a:ext>
            </a:extLst>
          </p:cNvPr>
          <p:cNvGraphicFramePr>
            <a:graphicFrameLocks noGrp="1"/>
          </p:cNvGraphicFramePr>
          <p:nvPr/>
        </p:nvGraphicFramePr>
        <p:xfrm>
          <a:off x="2971800" y="1633728"/>
          <a:ext cx="2362200" cy="1795272"/>
        </p:xfrm>
        <a:graphic>
          <a:graphicData uri="http://schemas.openxmlformats.org/drawingml/2006/table">
            <a:tbl>
              <a:tblPr firstRow="1" bandRow="1">
                <a:tableStyleId>{5940675A-B579-460E-94D1-54222C63F5DA}</a:tableStyleId>
              </a:tblPr>
              <a:tblGrid>
                <a:gridCol w="787400">
                  <a:extLst>
                    <a:ext uri="{9D8B030D-6E8A-4147-A177-3AD203B41FA5}">
                      <a16:colId xmlns:a16="http://schemas.microsoft.com/office/drawing/2014/main" val="1917430040"/>
                    </a:ext>
                  </a:extLst>
                </a:gridCol>
                <a:gridCol w="787400">
                  <a:extLst>
                    <a:ext uri="{9D8B030D-6E8A-4147-A177-3AD203B41FA5}">
                      <a16:colId xmlns:a16="http://schemas.microsoft.com/office/drawing/2014/main" val="1808157224"/>
                    </a:ext>
                  </a:extLst>
                </a:gridCol>
                <a:gridCol w="787400">
                  <a:extLst>
                    <a:ext uri="{9D8B030D-6E8A-4147-A177-3AD203B41FA5}">
                      <a16:colId xmlns:a16="http://schemas.microsoft.com/office/drawing/2014/main" val="2686523087"/>
                    </a:ext>
                  </a:extLst>
                </a:gridCol>
              </a:tblGrid>
              <a:tr h="598424">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598424">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598424">
                <a:tc>
                  <a:txBody>
                    <a:bodyPr/>
                    <a:lstStyle/>
                    <a:p>
                      <a:pPr algn="ctr"/>
                      <a:r>
                        <a:rPr lang="en-US" sz="2700"/>
                        <a:t>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bl>
          </a:graphicData>
        </a:graphic>
      </p:graphicFrame>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F2ADE3A-888E-2DFB-5505-A405349F93B1}"/>
                  </a:ext>
                </a:extLst>
              </p:cNvPr>
              <p:cNvGraphicFramePr>
                <a:graphicFrameLocks noGrp="1"/>
              </p:cNvGraphicFramePr>
              <p:nvPr>
                <p:extLst>
                  <p:ext uri="{D42A27DB-BD31-4B8C-83A1-F6EECF244321}">
                    <p14:modId xmlns:p14="http://schemas.microsoft.com/office/powerpoint/2010/main" val="1506776932"/>
                  </p:ext>
                </p:extLst>
              </p:nvPr>
            </p:nvGraphicFramePr>
            <p:xfrm>
              <a:off x="6781800" y="1633728"/>
              <a:ext cx="2362200" cy="1798574"/>
            </p:xfrm>
            <a:graphic>
              <a:graphicData uri="http://schemas.openxmlformats.org/drawingml/2006/table">
                <a:tbl>
                  <a:tblPr firstRow="1" bandRow="1">
                    <a:tableStyleId>{5940675A-B579-460E-94D1-54222C63F5DA}</a:tableStyleId>
                  </a:tblPr>
                  <a:tblGrid>
                    <a:gridCol w="787400">
                      <a:extLst>
                        <a:ext uri="{9D8B030D-6E8A-4147-A177-3AD203B41FA5}">
                          <a16:colId xmlns:a16="http://schemas.microsoft.com/office/drawing/2014/main" val="1917430040"/>
                        </a:ext>
                      </a:extLst>
                    </a:gridCol>
                    <a:gridCol w="787400">
                      <a:extLst>
                        <a:ext uri="{9D8B030D-6E8A-4147-A177-3AD203B41FA5}">
                          <a16:colId xmlns:a16="http://schemas.microsoft.com/office/drawing/2014/main" val="1808157224"/>
                        </a:ext>
                      </a:extLst>
                    </a:gridCol>
                    <a:gridCol w="787400">
                      <a:extLst>
                        <a:ext uri="{9D8B030D-6E8A-4147-A177-3AD203B41FA5}">
                          <a16:colId xmlns:a16="http://schemas.microsoft.com/office/drawing/2014/main" val="2686523087"/>
                        </a:ext>
                      </a:extLst>
                    </a:gridCol>
                  </a:tblGrid>
                  <a:tr h="598424">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598424">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700" b="0" i="1" smtClean="0">
                                    <a:latin typeface="Cambria Math" panose="02040503050406030204" pitchFamily="18" charset="0"/>
                                  </a:rPr>
                                  <m:t>3</m:t>
                                </m:r>
                                <m:rad>
                                  <m:radPr>
                                    <m:degHide m:val="on"/>
                                    <m:ctrlPr>
                                      <a:rPr lang="en-US" sz="2700" b="0" i="1" smtClean="0">
                                        <a:latin typeface="Cambria Math" panose="02040503050406030204" pitchFamily="18" charset="0"/>
                                      </a:rPr>
                                    </m:ctrlPr>
                                  </m:radPr>
                                  <m:deg/>
                                  <m:e>
                                    <m:r>
                                      <a:rPr lang="en-US" sz="2700" b="0" i="1" smtClean="0">
                                        <a:latin typeface="Cambria Math" panose="02040503050406030204" pitchFamily="18" charset="0"/>
                                      </a:rPr>
                                      <m:t>2</m:t>
                                    </m:r>
                                  </m:e>
                                </m:rad>
                              </m:oMath>
                            </m:oMathPara>
                          </a14:m>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598424">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bl>
              </a:graphicData>
            </a:graphic>
          </p:graphicFrame>
        </mc:Choice>
        <mc:Fallback xmlns="">
          <p:graphicFrame>
            <p:nvGraphicFramePr>
              <p:cNvPr id="7" name="Table 3">
                <a:extLst>
                  <a:ext uri="{FF2B5EF4-FFF2-40B4-BE49-F238E27FC236}">
                    <a16:creationId xmlns:a16="http://schemas.microsoft.com/office/drawing/2014/main" id="{9F2ADE3A-888E-2DFB-5505-A405349F93B1}"/>
                  </a:ext>
                </a:extLst>
              </p:cNvPr>
              <p:cNvGraphicFramePr>
                <a:graphicFrameLocks noGrp="1"/>
              </p:cNvGraphicFramePr>
              <p:nvPr>
                <p:extLst>
                  <p:ext uri="{D42A27DB-BD31-4B8C-83A1-F6EECF244321}">
                    <p14:modId xmlns:p14="http://schemas.microsoft.com/office/powerpoint/2010/main" val="1506776932"/>
                  </p:ext>
                </p:extLst>
              </p:nvPr>
            </p:nvGraphicFramePr>
            <p:xfrm>
              <a:off x="6781800" y="1633728"/>
              <a:ext cx="2362200" cy="1798574"/>
            </p:xfrm>
            <a:graphic>
              <a:graphicData uri="http://schemas.openxmlformats.org/drawingml/2006/table">
                <a:tbl>
                  <a:tblPr firstRow="1" bandRow="1">
                    <a:tableStyleId>{5940675A-B579-460E-94D1-54222C63F5DA}</a:tableStyleId>
                  </a:tblPr>
                  <a:tblGrid>
                    <a:gridCol w="787400">
                      <a:extLst>
                        <a:ext uri="{9D8B030D-6E8A-4147-A177-3AD203B41FA5}">
                          <a16:colId xmlns:a16="http://schemas.microsoft.com/office/drawing/2014/main" val="1917430040"/>
                        </a:ext>
                      </a:extLst>
                    </a:gridCol>
                    <a:gridCol w="787400">
                      <a:extLst>
                        <a:ext uri="{9D8B030D-6E8A-4147-A177-3AD203B41FA5}">
                          <a16:colId xmlns:a16="http://schemas.microsoft.com/office/drawing/2014/main" val="1808157224"/>
                        </a:ext>
                      </a:extLst>
                    </a:gridCol>
                    <a:gridCol w="787400">
                      <a:extLst>
                        <a:ext uri="{9D8B030D-6E8A-4147-A177-3AD203B41FA5}">
                          <a16:colId xmlns:a16="http://schemas.microsoft.com/office/drawing/2014/main" val="2686523087"/>
                        </a:ext>
                      </a:extLst>
                    </a:gridCol>
                  </a:tblGrid>
                  <a:tr h="598424">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01726">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1538" t="-102000" r="-104615" b="-104000"/>
                          </a:stretch>
                        </a:blipFill>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598424">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bl>
              </a:graphicData>
            </a:graphic>
          </p:graphicFrame>
        </mc:Fallback>
      </mc:AlternateContent>
      <p:sp>
        <p:nvSpPr>
          <p:cNvPr id="8" name="TextBox 7">
            <a:extLst>
              <a:ext uri="{FF2B5EF4-FFF2-40B4-BE49-F238E27FC236}">
                <a16:creationId xmlns:a16="http://schemas.microsoft.com/office/drawing/2014/main" id="{2FAD4DA0-8474-242F-729A-6E3601ACA147}"/>
              </a:ext>
            </a:extLst>
          </p:cNvPr>
          <p:cNvSpPr txBox="1"/>
          <p:nvPr/>
        </p:nvSpPr>
        <p:spPr>
          <a:xfrm>
            <a:off x="7179673" y="3680483"/>
            <a:ext cx="1566454" cy="400110"/>
          </a:xfrm>
          <a:prstGeom prst="rect">
            <a:avLst/>
          </a:prstGeom>
          <a:noFill/>
        </p:spPr>
        <p:txBody>
          <a:bodyPr wrap="none" rtlCol="0">
            <a:spAutoFit/>
          </a:bodyPr>
          <a:lstStyle/>
          <a:p>
            <a:r>
              <a:rPr lang="en-US" sz="2000"/>
              <a:t>Energy map</a:t>
            </a:r>
          </a:p>
        </p:txBody>
      </p:sp>
    </p:spTree>
    <p:extLst>
      <p:ext uri="{BB962C8B-B14F-4D97-AF65-F5344CB8AC3E}">
        <p14:creationId xmlns:p14="http://schemas.microsoft.com/office/powerpoint/2010/main" val="359709989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Sinh ảnh năng lượng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solidFill>
                  <a:srgbClr val="FF0000"/>
                </a:solidFill>
              </a:rPr>
              <a:t>Minh họa</a:t>
            </a:r>
          </a:p>
        </p:txBody>
      </p:sp>
      <p:pic>
        <p:nvPicPr>
          <p:cNvPr id="2050" name="Picture 2">
            <a:extLst>
              <a:ext uri="{FF2B5EF4-FFF2-40B4-BE49-F238E27FC236}">
                <a16:creationId xmlns:a16="http://schemas.microsoft.com/office/drawing/2014/main" id="{BF6C66F4-8E82-1C73-70B6-FBF1D5422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04155"/>
            <a:ext cx="4955858" cy="33018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0D7804F-5F32-11DB-45FA-E4554D403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720" y="2204155"/>
            <a:ext cx="4955858" cy="33018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D17887-A45F-09AD-6248-B0FFCEFA91D0}"/>
              </a:ext>
            </a:extLst>
          </p:cNvPr>
          <p:cNvSpPr txBox="1"/>
          <p:nvPr/>
        </p:nvSpPr>
        <p:spPr>
          <a:xfrm>
            <a:off x="2905714" y="5616024"/>
            <a:ext cx="1125629" cy="400110"/>
          </a:xfrm>
          <a:prstGeom prst="rect">
            <a:avLst/>
          </a:prstGeom>
          <a:noFill/>
        </p:spPr>
        <p:txBody>
          <a:bodyPr wrap="none" rtlCol="0">
            <a:spAutoFit/>
          </a:bodyPr>
          <a:lstStyle/>
          <a:p>
            <a:r>
              <a:rPr lang="en-US" sz="2000"/>
              <a:t>Ảnh gốc</a:t>
            </a:r>
          </a:p>
        </p:txBody>
      </p:sp>
      <p:sp>
        <p:nvSpPr>
          <p:cNvPr id="7" name="TextBox 6">
            <a:extLst>
              <a:ext uri="{FF2B5EF4-FFF2-40B4-BE49-F238E27FC236}">
                <a16:creationId xmlns:a16="http://schemas.microsoft.com/office/drawing/2014/main" id="{64DECB55-7755-0519-234E-7017A602DC0D}"/>
              </a:ext>
            </a:extLst>
          </p:cNvPr>
          <p:cNvSpPr txBox="1"/>
          <p:nvPr/>
        </p:nvSpPr>
        <p:spPr>
          <a:xfrm>
            <a:off x="7905648" y="5616024"/>
            <a:ext cx="2392001" cy="400110"/>
          </a:xfrm>
          <a:prstGeom prst="rect">
            <a:avLst/>
          </a:prstGeom>
          <a:noFill/>
        </p:spPr>
        <p:txBody>
          <a:bodyPr wrap="none" rtlCol="0">
            <a:spAutoFit/>
          </a:bodyPr>
          <a:lstStyle/>
          <a:p>
            <a:r>
              <a:rPr lang="en-US" sz="2000"/>
              <a:t>Bản đồ năng lượng</a:t>
            </a:r>
          </a:p>
        </p:txBody>
      </p:sp>
    </p:spTree>
    <p:extLst>
      <p:ext uri="{BB962C8B-B14F-4D97-AF65-F5344CB8AC3E}">
        <p14:creationId xmlns:p14="http://schemas.microsoft.com/office/powerpoint/2010/main" val="18839912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63ABAB-AA1D-AAC3-1945-DD3512A7C9AA}"/>
              </a:ext>
            </a:extLst>
          </p:cNvPr>
          <p:cNvSpPr txBox="1">
            <a:spLocks/>
          </p:cNvSpPr>
          <p:nvPr/>
        </p:nvSpPr>
        <p:spPr bwMode="auto">
          <a:xfrm>
            <a:off x="609600" y="48006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en-US" sz="2800" b="0" kern="0">
                <a:solidFill>
                  <a:srgbClr val="0066FF"/>
                </a:solidFill>
              </a:rPr>
              <a:t>Phương pháp thực hiện</a:t>
            </a:r>
            <a:br>
              <a:rPr lang="en-US" kern="0"/>
            </a:br>
            <a:r>
              <a:rPr lang="en-US" kern="0"/>
              <a:t>Chọn đường Seam</a:t>
            </a:r>
            <a:endParaRPr lang="en-US" kern="0" dirty="0"/>
          </a:p>
        </p:txBody>
      </p:sp>
    </p:spTree>
    <p:extLst>
      <p:ext uri="{BB962C8B-B14F-4D97-AF65-F5344CB8AC3E}">
        <p14:creationId xmlns:p14="http://schemas.microsoft.com/office/powerpoint/2010/main" val="268610184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pic>
        <p:nvPicPr>
          <p:cNvPr id="4" name="Picture 2">
            <a:extLst>
              <a:ext uri="{FF2B5EF4-FFF2-40B4-BE49-F238E27FC236}">
                <a16:creationId xmlns:a16="http://schemas.microsoft.com/office/drawing/2014/main" id="{09ECC748-84DB-63CB-81B6-125EF0589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12262"/>
            <a:ext cx="4955858" cy="33018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B329D6-3E10-A23F-97F7-007424C77FD2}"/>
              </a:ext>
            </a:extLst>
          </p:cNvPr>
          <p:cNvSpPr txBox="1"/>
          <p:nvPr/>
        </p:nvSpPr>
        <p:spPr>
          <a:xfrm>
            <a:off x="2905714" y="5645478"/>
            <a:ext cx="1125629" cy="400110"/>
          </a:xfrm>
          <a:prstGeom prst="rect">
            <a:avLst/>
          </a:prstGeom>
          <a:noFill/>
        </p:spPr>
        <p:txBody>
          <a:bodyPr wrap="none" rtlCol="0">
            <a:spAutoFit/>
          </a:bodyPr>
          <a:lstStyle/>
          <a:p>
            <a:r>
              <a:rPr lang="en-US" sz="2000"/>
              <a:t>Ảnh gốc</a:t>
            </a:r>
          </a:p>
        </p:txBody>
      </p:sp>
      <p:sp>
        <p:nvSpPr>
          <p:cNvPr id="8" name="TextBox 7">
            <a:extLst>
              <a:ext uri="{FF2B5EF4-FFF2-40B4-BE49-F238E27FC236}">
                <a16:creationId xmlns:a16="http://schemas.microsoft.com/office/drawing/2014/main" id="{F4BC689B-B2E6-272C-858A-73BB7366829C}"/>
              </a:ext>
            </a:extLst>
          </p:cNvPr>
          <p:cNvSpPr txBox="1"/>
          <p:nvPr/>
        </p:nvSpPr>
        <p:spPr>
          <a:xfrm>
            <a:off x="7835129" y="5620078"/>
            <a:ext cx="2392001" cy="400110"/>
          </a:xfrm>
          <a:prstGeom prst="rect">
            <a:avLst/>
          </a:prstGeom>
          <a:noFill/>
        </p:spPr>
        <p:txBody>
          <a:bodyPr wrap="none" rtlCol="0">
            <a:spAutoFit/>
          </a:bodyPr>
          <a:lstStyle/>
          <a:p>
            <a:r>
              <a:rPr lang="en-US" sz="2000"/>
              <a:t>Bản đồ năng lượng</a:t>
            </a:r>
          </a:p>
        </p:txBody>
      </p:sp>
      <p:pic>
        <p:nvPicPr>
          <p:cNvPr id="9" name="Picture 4">
            <a:extLst>
              <a:ext uri="{FF2B5EF4-FFF2-40B4-BE49-F238E27FC236}">
                <a16:creationId xmlns:a16="http://schemas.microsoft.com/office/drawing/2014/main" id="{F3AA81BC-F444-D871-256B-A2CF18B9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720" y="2204155"/>
            <a:ext cx="4955858" cy="330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4144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dirty="0"/>
              <a:t>Outline</a:t>
            </a:r>
          </a:p>
        </p:txBody>
      </p:sp>
      <p:sp>
        <p:nvSpPr>
          <p:cNvPr id="4" name="Content Placeholder 3">
            <a:extLst>
              <a:ext uri="{FF2B5EF4-FFF2-40B4-BE49-F238E27FC236}">
                <a16:creationId xmlns:a16="http://schemas.microsoft.com/office/drawing/2014/main" id="{42C83ACA-FD8C-6BF5-BF2F-559EA64A14EB}"/>
              </a:ext>
            </a:extLst>
          </p:cNvPr>
          <p:cNvSpPr>
            <a:spLocks noGrp="1"/>
          </p:cNvSpPr>
          <p:nvPr>
            <p:ph sz="half" idx="1"/>
          </p:nvPr>
        </p:nvSpPr>
        <p:spPr/>
        <p:txBody>
          <a:bodyPr/>
          <a:lstStyle/>
          <a:p>
            <a:pPr marL="0" indent="0">
              <a:buNone/>
            </a:pPr>
            <a:r>
              <a:rPr lang="en-US" sz="2800" b="1"/>
              <a:t>Giới thiệu Seam Carving</a:t>
            </a:r>
          </a:p>
          <a:p>
            <a:pPr marL="400050" lvl="1" indent="0">
              <a:buNone/>
            </a:pPr>
            <a:r>
              <a:rPr lang="en-US">
                <a:solidFill>
                  <a:srgbClr val="FF0000"/>
                </a:solidFill>
              </a:rPr>
              <a:t>Bài toán xóa đối tượng sử dụng Seam Carving</a:t>
            </a:r>
          </a:p>
          <a:p>
            <a:pPr marL="400050" lvl="1" indent="0">
              <a:buNone/>
            </a:pPr>
            <a:r>
              <a:rPr lang="en-US"/>
              <a:t>Phương pháp tiếp cận</a:t>
            </a:r>
          </a:p>
          <a:p>
            <a:pPr marL="0" indent="0">
              <a:buNone/>
            </a:pPr>
            <a:r>
              <a:rPr lang="en-US" b="1">
                <a:solidFill>
                  <a:srgbClr val="FF0000"/>
                </a:solidFill>
              </a:rPr>
              <a:t>Phương pháp thực hiện</a:t>
            </a:r>
          </a:p>
          <a:p>
            <a:pPr marL="400050" lvl="1" indent="0">
              <a:buNone/>
            </a:pPr>
            <a:r>
              <a:rPr lang="en-US"/>
              <a:t>Sinh ảnh năng lượng</a:t>
            </a:r>
          </a:p>
          <a:p>
            <a:pPr marL="400050" lvl="1" indent="0">
              <a:buNone/>
            </a:pPr>
            <a:r>
              <a:rPr lang="en-US">
                <a:solidFill>
                  <a:srgbClr val="FF0000"/>
                </a:solidFill>
              </a:rPr>
              <a:t>Chọn đường Seam</a:t>
            </a:r>
          </a:p>
          <a:p>
            <a:pPr marL="400050" lvl="1" indent="0">
              <a:buNone/>
            </a:pPr>
            <a:r>
              <a:rPr lang="en-US"/>
              <a:t>Xóa đường Seam</a:t>
            </a:r>
          </a:p>
          <a:p>
            <a:pPr marL="400050" lvl="1" indent="0">
              <a:buNone/>
            </a:pPr>
            <a:r>
              <a:rPr lang="en-US">
                <a:solidFill>
                  <a:srgbClr val="FF0000"/>
                </a:solidFill>
              </a:rPr>
              <a:t>Xóa đối tượng</a:t>
            </a:r>
          </a:p>
        </p:txBody>
      </p:sp>
      <p:sp>
        <p:nvSpPr>
          <p:cNvPr id="3" name="Content Placeholder 2">
            <a:extLst>
              <a:ext uri="{FF2B5EF4-FFF2-40B4-BE49-F238E27FC236}">
                <a16:creationId xmlns:a16="http://schemas.microsoft.com/office/drawing/2014/main" id="{D4D312D6-FFBE-7F34-1377-03F8DB391E34}"/>
              </a:ext>
            </a:extLst>
          </p:cNvPr>
          <p:cNvSpPr>
            <a:spLocks noGrp="1"/>
          </p:cNvSpPr>
          <p:nvPr>
            <p:ph sz="half" idx="2"/>
          </p:nvPr>
        </p:nvSpPr>
        <p:spPr/>
        <p:txBody>
          <a:bodyPr/>
          <a:lstStyle/>
          <a:p>
            <a:pPr marL="0" indent="0">
              <a:buNone/>
            </a:pPr>
            <a:r>
              <a:rPr lang="en-US" b="1"/>
              <a:t>	</a:t>
            </a:r>
            <a:r>
              <a:rPr lang="en-US"/>
              <a:t>Khôi phục kích thước hình ảnh</a:t>
            </a:r>
            <a:endParaRPr lang="en-US" b="1"/>
          </a:p>
          <a:p>
            <a:pPr marL="0" indent="0">
              <a:buNone/>
            </a:pPr>
            <a:r>
              <a:rPr lang="en-US" b="1"/>
              <a:t>Thực nghiệm</a:t>
            </a:r>
          </a:p>
          <a:p>
            <a:pPr marL="0" indent="0">
              <a:buNone/>
            </a:pPr>
            <a:r>
              <a:rPr lang="en-US"/>
              <a:t>	</a:t>
            </a:r>
            <a:r>
              <a:rPr lang="en-US">
                <a:solidFill>
                  <a:srgbClr val="FF0000"/>
                </a:solidFill>
              </a:rPr>
              <a:t>Gif 1</a:t>
            </a:r>
          </a:p>
          <a:p>
            <a:pPr marL="0" indent="0">
              <a:buNone/>
            </a:pPr>
            <a:r>
              <a:rPr lang="en-US"/>
              <a:t>	Gif 2</a:t>
            </a:r>
          </a:p>
          <a:p>
            <a:pPr marL="0" indent="0">
              <a:buNone/>
            </a:pPr>
            <a:r>
              <a:rPr lang="en-US"/>
              <a:t>	</a:t>
            </a:r>
            <a:r>
              <a:rPr lang="en-US">
                <a:solidFill>
                  <a:srgbClr val="FF0000"/>
                </a:solidFill>
              </a:rPr>
              <a:t>Gif 3</a:t>
            </a:r>
          </a:p>
        </p:txBody>
      </p:sp>
    </p:spTree>
    <p:extLst>
      <p:ext uri="{BB962C8B-B14F-4D97-AF65-F5344CB8AC3E}">
        <p14:creationId xmlns:p14="http://schemas.microsoft.com/office/powerpoint/2010/main" val="298285958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pic>
        <p:nvPicPr>
          <p:cNvPr id="4" name="Picture 2">
            <a:extLst>
              <a:ext uri="{FF2B5EF4-FFF2-40B4-BE49-F238E27FC236}">
                <a16:creationId xmlns:a16="http://schemas.microsoft.com/office/drawing/2014/main" id="{09ECC748-84DB-63CB-81B6-125EF0589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12262"/>
            <a:ext cx="4955858" cy="33018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nvGraphicFramePr>
        <p:xfrm>
          <a:off x="655320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7" name="TextBox 6">
            <a:extLst>
              <a:ext uri="{FF2B5EF4-FFF2-40B4-BE49-F238E27FC236}">
                <a16:creationId xmlns:a16="http://schemas.microsoft.com/office/drawing/2014/main" id="{8EB329D6-3E10-A23F-97F7-007424C77FD2}"/>
              </a:ext>
            </a:extLst>
          </p:cNvPr>
          <p:cNvSpPr txBox="1"/>
          <p:nvPr/>
        </p:nvSpPr>
        <p:spPr>
          <a:xfrm>
            <a:off x="2905714" y="5645478"/>
            <a:ext cx="1125629" cy="400110"/>
          </a:xfrm>
          <a:prstGeom prst="rect">
            <a:avLst/>
          </a:prstGeom>
          <a:noFill/>
        </p:spPr>
        <p:txBody>
          <a:bodyPr wrap="none" rtlCol="0">
            <a:spAutoFit/>
          </a:bodyPr>
          <a:lstStyle/>
          <a:p>
            <a:r>
              <a:rPr lang="en-US" sz="2000"/>
              <a:t>Ảnh gốc</a:t>
            </a:r>
          </a:p>
        </p:txBody>
      </p:sp>
      <p:sp>
        <p:nvSpPr>
          <p:cNvPr id="8" name="TextBox 7">
            <a:extLst>
              <a:ext uri="{FF2B5EF4-FFF2-40B4-BE49-F238E27FC236}">
                <a16:creationId xmlns:a16="http://schemas.microsoft.com/office/drawing/2014/main" id="{F4BC689B-B2E6-272C-858A-73BB7366829C}"/>
              </a:ext>
            </a:extLst>
          </p:cNvPr>
          <p:cNvSpPr txBox="1"/>
          <p:nvPr/>
        </p:nvSpPr>
        <p:spPr>
          <a:xfrm>
            <a:off x="7835129" y="5620078"/>
            <a:ext cx="2392001" cy="400110"/>
          </a:xfrm>
          <a:prstGeom prst="rect">
            <a:avLst/>
          </a:prstGeom>
          <a:noFill/>
        </p:spPr>
        <p:txBody>
          <a:bodyPr wrap="none" rtlCol="0">
            <a:spAutoFit/>
          </a:bodyPr>
          <a:lstStyle/>
          <a:p>
            <a:r>
              <a:rPr lang="en-US" sz="2000"/>
              <a:t>Bản đồ năng lượng</a:t>
            </a:r>
          </a:p>
        </p:txBody>
      </p:sp>
    </p:spTree>
    <p:extLst>
      <p:ext uri="{BB962C8B-B14F-4D97-AF65-F5344CB8AC3E}">
        <p14:creationId xmlns:p14="http://schemas.microsoft.com/office/powerpoint/2010/main" val="41611944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mc:AlternateContent xmlns:mc="http://schemas.openxmlformats.org/markup-compatibility/2006" xmlns:a14="http://schemas.microsoft.com/office/drawing/2010/main">
        <mc:Choice Requires="a14">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p>
              <a:p>
                <a:pPr lvl="1"/>
                <a:r>
                  <a:rPr lang="en-US">
                    <a:solidFill>
                      <a:srgbClr val="FF0000"/>
                    </a:solidFill>
                  </a:rPr>
                  <a:t>Ý tưởng: Giá trị tại một điểm ảnh thuộc hàng </a:t>
                </a:r>
                <a14:m>
                  <m:oMath xmlns:m="http://schemas.openxmlformats.org/officeDocument/2006/math">
                    <m:r>
                      <a:rPr lang="en-US" b="0" i="1" smtClean="0">
                        <a:solidFill>
                          <a:srgbClr val="FF0000"/>
                        </a:solidFill>
                        <a:latin typeface="Cambria Math" panose="02040503050406030204" pitchFamily="18" charset="0"/>
                      </a:rPr>
                      <m:t>𝑖</m:t>
                    </m:r>
                  </m:oMath>
                </a14:m>
                <a:r>
                  <a:rPr lang="en-US">
                    <a:solidFill>
                      <a:srgbClr val="FF0000"/>
                    </a:solidFill>
                  </a:rPr>
                  <a:t> bằng chính nó cộng với giá trị liền kề nhỏ nhất nằm ở hàng </a:t>
                </a:r>
                <a14:m>
                  <m:oMath xmlns:m="http://schemas.openxmlformats.org/officeDocument/2006/math">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oMath>
                </a14:m>
                <a:endParaRPr lang="en-US">
                  <a:solidFill>
                    <a:srgbClr val="FF0000"/>
                  </a:solidFill>
                </a:endParaRPr>
              </a:p>
              <a:p>
                <a:pPr lvl="1"/>
                <a:r>
                  <a:rPr lang="en-US"/>
                  <a:t>Công thức:</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𝑆𝑀𝑎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𝐸𝑀𝑎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𝑚𝑖𝑛</m:t>
                      </m:r>
                      <m:r>
                        <a:rPr lang="en-US" b="0" i="1" smtClean="0">
                          <a:latin typeface="Cambria Math" panose="02040503050406030204" pitchFamily="18" charset="0"/>
                        </a:rPr>
                        <m:t>⁡(</m:t>
                      </m:r>
                      <m:r>
                        <a:rPr lang="en-US" b="0" i="1" smtClean="0">
                          <a:latin typeface="Cambria Math" panose="02040503050406030204" pitchFamily="18" charset="0"/>
                        </a:rPr>
                        <m:t>𝑆𝑀𝑎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𝑆𝑀𝑎</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r>
                        <a:rPr lang="en-US" b="0" i="1" smtClean="0">
                          <a:latin typeface="Cambria Math" panose="02040503050406030204" pitchFamily="18" charset="0"/>
                        </a:rPr>
                        <m:t>𝑆</m:t>
                      </m:r>
                      <m:r>
                        <a:rPr lang="en-US" i="1">
                          <a:latin typeface="Cambria Math" panose="02040503050406030204" pitchFamily="18" charset="0"/>
                        </a:rPr>
                        <m:t>𝑀𝑎</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1</m:t>
                          </m:r>
                        </m:sub>
                      </m:sSub>
                      <m:r>
                        <a:rPr lang="en-US" b="0" i="1" smtClean="0">
                          <a:latin typeface="Cambria Math" panose="02040503050406030204" pitchFamily="18" charset="0"/>
                        </a:rPr>
                        <m:t>)</m:t>
                      </m:r>
                    </m:oMath>
                  </m:oMathPara>
                </a14:m>
                <a:endParaRPr lang="en-US" i="1"/>
              </a:p>
              <a:p>
                <a:pPr lvl="2"/>
                <a:r>
                  <a:rPr lang="en-US">
                    <a:solidFill>
                      <a:srgbClr val="FF0000"/>
                    </a:solidFill>
                  </a:rPr>
                  <a:t>SMap: Seam Map</a:t>
                </a:r>
              </a:p>
              <a:p>
                <a:pPr lvl="2"/>
                <a:r>
                  <a:rPr lang="en-US">
                    <a:solidFill>
                      <a:srgbClr val="FF0000"/>
                    </a:solidFill>
                  </a:rPr>
                  <a:t>EMap: Energy Map</a:t>
                </a:r>
              </a:p>
            </p:txBody>
          </p:sp>
        </mc:Choice>
        <mc:Fallback xmlns="">
          <p:sp>
            <p:nvSpPr>
              <p:cNvPr id="5" name="Content Placeholder 5">
                <a:extLst>
                  <a:ext uri="{FF2B5EF4-FFF2-40B4-BE49-F238E27FC236}">
                    <a16:creationId xmlns:a16="http://schemas.microsoft.com/office/drawing/2014/main" id="{FA1F3777-1551-BE57-314E-6ACBE8086628}"/>
                  </a:ext>
                </a:extLst>
              </p:cNvPr>
              <p:cNvSpPr>
                <a:spLocks noGrp="1" noRot="1" noChangeAspect="1" noMove="1" noResize="1" noEditPoints="1" noAdjustHandles="1" noChangeArrowheads="1" noChangeShapeType="1" noTextEdit="1"/>
              </p:cNvSpPr>
              <p:nvPr>
                <p:ph idx="1"/>
              </p:nvPr>
            </p:nvSpPr>
            <p:spPr>
              <a:xfrm>
                <a:off x="609600" y="1600201"/>
                <a:ext cx="10972800" cy="4525963"/>
              </a:xfrm>
              <a:blipFill>
                <a:blip r:embed="rId2"/>
                <a:stretch>
                  <a:fillRect l="-1000" t="-1482"/>
                </a:stretch>
              </a:blipFill>
            </p:spPr>
            <p:txBody>
              <a:bodyPr/>
              <a:lstStyle/>
              <a:p>
                <a:r>
                  <a:rPr lang="en-US">
                    <a:noFill/>
                  </a:rPr>
                  <a:t> </a:t>
                </a:r>
              </a:p>
            </p:txBody>
          </p:sp>
        </mc:Fallback>
      </mc:AlternateContent>
    </p:spTree>
    <p:extLst>
      <p:ext uri="{BB962C8B-B14F-4D97-AF65-F5344CB8AC3E}">
        <p14:creationId xmlns:p14="http://schemas.microsoft.com/office/powerpoint/2010/main" val="35496890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2971586613"/>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3223797"/>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17" name="Arrow: Right 16">
            <a:extLst>
              <a:ext uri="{FF2B5EF4-FFF2-40B4-BE49-F238E27FC236}">
                <a16:creationId xmlns:a16="http://schemas.microsoft.com/office/drawing/2014/main" id="{7C3CC9E8-6A64-4B84-CCB7-4871A81CBDF5}"/>
              </a:ext>
            </a:extLst>
          </p:cNvPr>
          <p:cNvSpPr/>
          <p:nvPr/>
        </p:nvSpPr>
        <p:spPr>
          <a:xfrm>
            <a:off x="2819400" y="25146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1071B03-C49A-55D0-EBB6-A3CF797C2251}"/>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19619721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2EF1771-E6FD-4BA7-41DD-287AE4307098}"/>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386539773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1635727205"/>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095E7E-053F-52BE-CD83-6F9D04FCD830}"/>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396761684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2480029722"/>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731D45-7F22-112E-B378-8E135EA58C6C}"/>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309672533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990502065"/>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34BDA9-C2DC-CBB4-A88A-E4DDB818A78A}"/>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5627916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887303980"/>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DE958C-6655-725E-D31D-1AB109F100FF}"/>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380850909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4049353402"/>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C34718-3FE2-19C0-1438-790D88F40ECD}"/>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241556185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4158854613"/>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08263B-3662-7C53-F2B3-5F5F41EDC8DA}"/>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361378217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63ABAB-AA1D-AAC3-1945-DD3512A7C9AA}"/>
              </a:ext>
            </a:extLst>
          </p:cNvPr>
          <p:cNvSpPr txBox="1">
            <a:spLocks/>
          </p:cNvSpPr>
          <p:nvPr/>
        </p:nvSpPr>
        <p:spPr bwMode="auto">
          <a:xfrm>
            <a:off x="609600" y="48006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en-US" sz="2800" b="0" kern="0">
                <a:solidFill>
                  <a:srgbClr val="0066FF"/>
                </a:solidFill>
              </a:rPr>
              <a:t>Removing object using Seam Carving</a:t>
            </a:r>
            <a:br>
              <a:rPr lang="en-US" kern="0"/>
            </a:br>
            <a:r>
              <a:rPr lang="en-US" kern="0"/>
              <a:t>Giới thiệu Seam Carving</a:t>
            </a:r>
            <a:endParaRPr lang="en-US" kern="0" dirty="0"/>
          </a:p>
        </p:txBody>
      </p:sp>
    </p:spTree>
    <p:extLst>
      <p:ext uri="{BB962C8B-B14F-4D97-AF65-F5344CB8AC3E}">
        <p14:creationId xmlns:p14="http://schemas.microsoft.com/office/powerpoint/2010/main" val="428237242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4242413889"/>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94E30D-851C-DA64-5966-C49DF1A8AE0B}"/>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254535800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3562432965"/>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2D1ECC9-B04E-FB25-DED6-5971A3077B1A}"/>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379677915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2110678745"/>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23684C-FFC8-9EA7-D9BB-DBAC663413A4}"/>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389092589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1203224401"/>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D634F85-D0D2-32BF-1FBF-5D0689C28ADB}"/>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218913602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2100123659"/>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647165779"/>
                  </a:ext>
                </a:extLst>
              </a:tr>
              <a:tr h="658002">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2CB18B49-D266-9474-24B3-0428CACA3B46}"/>
              </a:ext>
            </a:extLst>
          </p:cNvPr>
          <p:cNvSpPr/>
          <p:nvPr/>
        </p:nvSpPr>
        <p:spPr>
          <a:xfrm>
            <a:off x="2819400" y="31242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8160A5-D24D-86F0-7B09-B8F706BE111B}"/>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416347183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1918460713"/>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658002">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842938119"/>
                  </a:ext>
                </a:extLst>
              </a:tr>
              <a:tr h="660368">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8</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7" name="Arrow: Right 6">
            <a:extLst>
              <a:ext uri="{FF2B5EF4-FFF2-40B4-BE49-F238E27FC236}">
                <a16:creationId xmlns:a16="http://schemas.microsoft.com/office/drawing/2014/main" id="{4B2A5B28-CB42-7148-DF60-A30CE290ACA7}"/>
              </a:ext>
            </a:extLst>
          </p:cNvPr>
          <p:cNvSpPr/>
          <p:nvPr/>
        </p:nvSpPr>
        <p:spPr>
          <a:xfrm>
            <a:off x="2819400" y="3792626"/>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590AB4-7830-787B-F41F-252B3E81D6BC}"/>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60436203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157464628"/>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658002">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660368">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188636596"/>
                  </a:ext>
                </a:extLst>
              </a:tr>
              <a:tr h="660368">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2716732"/>
                  </a:ext>
                </a:extLst>
              </a:tr>
            </a:tbl>
          </a:graphicData>
        </a:graphic>
      </p:graphicFrame>
      <p:sp>
        <p:nvSpPr>
          <p:cNvPr id="9" name="Arrow: Right 8">
            <a:extLst>
              <a:ext uri="{FF2B5EF4-FFF2-40B4-BE49-F238E27FC236}">
                <a16:creationId xmlns:a16="http://schemas.microsoft.com/office/drawing/2014/main" id="{AC0A1A35-795A-0C42-C016-D21C771BC4C1}"/>
              </a:ext>
            </a:extLst>
          </p:cNvPr>
          <p:cNvSpPr/>
          <p:nvPr/>
        </p:nvSpPr>
        <p:spPr>
          <a:xfrm>
            <a:off x="2819400" y="4495800"/>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4EC69C-F7A5-DA5F-74C4-FB6D90C9D3F5}"/>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23504976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2632693575"/>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658002">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660368">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660368">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242716732"/>
                  </a:ext>
                </a:extLst>
              </a:tr>
            </a:tbl>
          </a:graphicData>
        </a:graphic>
      </p:graphicFrame>
      <p:sp>
        <p:nvSpPr>
          <p:cNvPr id="7" name="TextBox 6">
            <a:extLst>
              <a:ext uri="{FF2B5EF4-FFF2-40B4-BE49-F238E27FC236}">
                <a16:creationId xmlns:a16="http://schemas.microsoft.com/office/drawing/2014/main" id="{3DF0F927-6585-DEAD-C3CC-C1B0A4664B63}"/>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
        <p:nvSpPr>
          <p:cNvPr id="8" name="Arrow: Right 7">
            <a:extLst>
              <a:ext uri="{FF2B5EF4-FFF2-40B4-BE49-F238E27FC236}">
                <a16:creationId xmlns:a16="http://schemas.microsoft.com/office/drawing/2014/main" id="{C953D8FD-338E-A483-0343-B52880DCA999}"/>
              </a:ext>
            </a:extLst>
          </p:cNvPr>
          <p:cNvSpPr/>
          <p:nvPr/>
        </p:nvSpPr>
        <p:spPr>
          <a:xfrm>
            <a:off x="2819399" y="5158582"/>
            <a:ext cx="615351" cy="3048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50534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Xây dựng bản đồ Seam</a:t>
            </a:r>
            <a:endParaRPr lang="en-US">
              <a:solidFill>
                <a:srgbClr val="0066FF"/>
              </a:solidFill>
            </a:endParaRPr>
          </a:p>
        </p:txBody>
      </p:sp>
      <p:graphicFrame>
        <p:nvGraphicFramePr>
          <p:cNvPr id="6" name="Table 3">
            <a:extLst>
              <a:ext uri="{FF2B5EF4-FFF2-40B4-BE49-F238E27FC236}">
                <a16:creationId xmlns:a16="http://schemas.microsoft.com/office/drawing/2014/main" id="{894134E2-5CF4-1E5F-6196-83B954A6F197}"/>
              </a:ext>
            </a:extLst>
          </p:cNvPr>
          <p:cNvGraphicFramePr>
            <a:graphicFrameLocks noGrp="1"/>
          </p:cNvGraphicFramePr>
          <p:nvPr>
            <p:extLst>
              <p:ext uri="{D42A27DB-BD31-4B8C-83A1-F6EECF244321}">
                <p14:modId xmlns:p14="http://schemas.microsoft.com/office/powerpoint/2010/main" val="243814272"/>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658002">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660368">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660368">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
        <p:nvSpPr>
          <p:cNvPr id="8" name="TextBox 7">
            <a:extLst>
              <a:ext uri="{FF2B5EF4-FFF2-40B4-BE49-F238E27FC236}">
                <a16:creationId xmlns:a16="http://schemas.microsoft.com/office/drawing/2014/main" id="{F4BC689B-B2E6-272C-858A-73BB7366829C}"/>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278889759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Chọn đường Seam có tổng năng lượng nhỏ nhất</a:t>
            </a:r>
          </a:p>
          <a:p>
            <a:pPr marL="457200" lvl="1" indent="0">
              <a:buNone/>
            </a:pPr>
            <a:endParaRPr lang="en-US">
              <a:solidFill>
                <a:srgbClr val="0066FF"/>
              </a:solidFill>
            </a:endParaRPr>
          </a:p>
        </p:txBody>
      </p:sp>
      <p:graphicFrame>
        <p:nvGraphicFramePr>
          <p:cNvPr id="6" name="Table 3">
            <a:extLst>
              <a:ext uri="{FF2B5EF4-FFF2-40B4-BE49-F238E27FC236}">
                <a16:creationId xmlns:a16="http://schemas.microsoft.com/office/drawing/2014/main" id="{7E5F1AA3-CE21-B155-0754-1C0CC935277C}"/>
              </a:ext>
            </a:extLst>
          </p:cNvPr>
          <p:cNvGraphicFramePr>
            <a:graphicFrameLocks noGrp="1"/>
          </p:cNvGraphicFramePr>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658002">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660368">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660368">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10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
        <p:nvSpPr>
          <p:cNvPr id="7" name="TextBox 6">
            <a:extLst>
              <a:ext uri="{FF2B5EF4-FFF2-40B4-BE49-F238E27FC236}">
                <a16:creationId xmlns:a16="http://schemas.microsoft.com/office/drawing/2014/main" id="{3623F4BC-8147-30B2-F7F5-7CA8D38018EA}"/>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263084683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Giới thiệu Seam Carving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Seam Carving là một thuật toán dùng để thay đổi kích thước hình ảnh </a:t>
            </a:r>
            <a:r>
              <a:rPr lang="en-US" i="1">
                <a:solidFill>
                  <a:srgbClr val="FF0000"/>
                </a:solidFill>
              </a:rPr>
              <a:t>nhận biết nội dung (content-aware image)</a:t>
            </a:r>
          </a:p>
          <a:p>
            <a:r>
              <a:rPr lang="en-US"/>
              <a:t>Seam Carving được phát triển bởi Shai Avidan và Ariel Shamir</a:t>
            </a:r>
          </a:p>
          <a:p>
            <a:r>
              <a:rPr lang="en-US"/>
              <a:t>Bài báo: </a:t>
            </a:r>
            <a:r>
              <a:rPr lang="en-US">
                <a:hlinkClick r:id="rId2"/>
              </a:rPr>
              <a:t>Seam Carving for Content-Aware Image Resizing</a:t>
            </a:r>
            <a:endParaRPr lang="en-US"/>
          </a:p>
        </p:txBody>
      </p:sp>
    </p:spTree>
    <p:extLst>
      <p:ext uri="{BB962C8B-B14F-4D97-AF65-F5344CB8AC3E}">
        <p14:creationId xmlns:p14="http://schemas.microsoft.com/office/powerpoint/2010/main" val="231595675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Chọn đường Seam có tổng năng lượng nhỏ nhất</a:t>
            </a:r>
          </a:p>
          <a:p>
            <a:pPr marL="457200" lvl="1" indent="0">
              <a:buNone/>
            </a:pPr>
            <a:endParaRPr lang="en-US">
              <a:solidFill>
                <a:srgbClr val="0066FF"/>
              </a:solidFill>
            </a:endParaRPr>
          </a:p>
        </p:txBody>
      </p:sp>
      <p:graphicFrame>
        <p:nvGraphicFramePr>
          <p:cNvPr id="6" name="Table 3">
            <a:extLst>
              <a:ext uri="{FF2B5EF4-FFF2-40B4-BE49-F238E27FC236}">
                <a16:creationId xmlns:a16="http://schemas.microsoft.com/office/drawing/2014/main" id="{7E5F1AA3-CE21-B155-0754-1C0CC935277C}"/>
              </a:ext>
            </a:extLst>
          </p:cNvPr>
          <p:cNvGraphicFramePr>
            <a:graphicFrameLocks noGrp="1"/>
          </p:cNvGraphicFramePr>
          <p:nvPr>
            <p:extLst>
              <p:ext uri="{D42A27DB-BD31-4B8C-83A1-F6EECF244321}">
                <p14:modId xmlns:p14="http://schemas.microsoft.com/office/powerpoint/2010/main" val="3293401700"/>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658002">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660368">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660368">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10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
        <p:nvSpPr>
          <p:cNvPr id="7" name="TextBox 6">
            <a:extLst>
              <a:ext uri="{FF2B5EF4-FFF2-40B4-BE49-F238E27FC236}">
                <a16:creationId xmlns:a16="http://schemas.microsoft.com/office/drawing/2014/main" id="{1FDC33C9-34EF-AE7A-F77F-2812127F6615}"/>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378304222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Chọn đường Seam có tổng năng lượng nhỏ nhất</a:t>
            </a:r>
          </a:p>
          <a:p>
            <a:pPr marL="457200" lvl="1" indent="0">
              <a:buNone/>
            </a:pPr>
            <a:endParaRPr lang="en-US">
              <a:solidFill>
                <a:srgbClr val="0066FF"/>
              </a:solidFill>
            </a:endParaRPr>
          </a:p>
        </p:txBody>
      </p:sp>
      <p:graphicFrame>
        <p:nvGraphicFramePr>
          <p:cNvPr id="6" name="Table 3">
            <a:extLst>
              <a:ext uri="{FF2B5EF4-FFF2-40B4-BE49-F238E27FC236}">
                <a16:creationId xmlns:a16="http://schemas.microsoft.com/office/drawing/2014/main" id="{7E5F1AA3-CE21-B155-0754-1C0CC935277C}"/>
              </a:ext>
            </a:extLst>
          </p:cNvPr>
          <p:cNvGraphicFramePr>
            <a:graphicFrameLocks noGrp="1"/>
          </p:cNvGraphicFramePr>
          <p:nvPr>
            <p:extLst>
              <p:ext uri="{D42A27DB-BD31-4B8C-83A1-F6EECF244321}">
                <p14:modId xmlns:p14="http://schemas.microsoft.com/office/powerpoint/2010/main" val="1524746772"/>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658002">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660368">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660368">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10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
        <p:nvSpPr>
          <p:cNvPr id="7" name="TextBox 6">
            <a:extLst>
              <a:ext uri="{FF2B5EF4-FFF2-40B4-BE49-F238E27FC236}">
                <a16:creationId xmlns:a16="http://schemas.microsoft.com/office/drawing/2014/main" id="{25735BB8-1BD3-8BF0-C35D-9FB451BD4473}"/>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283323401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Chọn đường Seam có tổng năng lượng nhỏ nhất</a:t>
            </a:r>
          </a:p>
          <a:p>
            <a:pPr marL="457200" lvl="1" indent="0">
              <a:buNone/>
            </a:pPr>
            <a:endParaRPr lang="en-US">
              <a:solidFill>
                <a:srgbClr val="0066FF"/>
              </a:solidFill>
            </a:endParaRPr>
          </a:p>
        </p:txBody>
      </p:sp>
      <p:graphicFrame>
        <p:nvGraphicFramePr>
          <p:cNvPr id="6" name="Table 3">
            <a:extLst>
              <a:ext uri="{FF2B5EF4-FFF2-40B4-BE49-F238E27FC236}">
                <a16:creationId xmlns:a16="http://schemas.microsoft.com/office/drawing/2014/main" id="{7E5F1AA3-CE21-B155-0754-1C0CC935277C}"/>
              </a:ext>
            </a:extLst>
          </p:cNvPr>
          <p:cNvGraphicFramePr>
            <a:graphicFrameLocks noGrp="1"/>
          </p:cNvGraphicFramePr>
          <p:nvPr>
            <p:extLst>
              <p:ext uri="{D42A27DB-BD31-4B8C-83A1-F6EECF244321}">
                <p14:modId xmlns:p14="http://schemas.microsoft.com/office/powerpoint/2010/main" val="3457064506"/>
              </p:ext>
            </p:extLst>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658002">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660368">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660368">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10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
        <p:nvSpPr>
          <p:cNvPr id="7" name="TextBox 6">
            <a:extLst>
              <a:ext uri="{FF2B5EF4-FFF2-40B4-BE49-F238E27FC236}">
                <a16:creationId xmlns:a16="http://schemas.microsoft.com/office/drawing/2014/main" id="{84B74078-28ED-8091-E583-71161D37158A}"/>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302204892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Chọn đường Seam có tổng năng lượng nhỏ nhất</a:t>
            </a:r>
          </a:p>
          <a:p>
            <a:pPr marL="457200" lvl="1" indent="0">
              <a:buNone/>
            </a:pPr>
            <a:endParaRPr lang="en-US">
              <a:solidFill>
                <a:srgbClr val="0066FF"/>
              </a:solidFill>
            </a:endParaRPr>
          </a:p>
        </p:txBody>
      </p:sp>
      <p:graphicFrame>
        <p:nvGraphicFramePr>
          <p:cNvPr id="6" name="Table 3">
            <a:extLst>
              <a:ext uri="{FF2B5EF4-FFF2-40B4-BE49-F238E27FC236}">
                <a16:creationId xmlns:a16="http://schemas.microsoft.com/office/drawing/2014/main" id="{7E5F1AA3-CE21-B155-0754-1C0CC935277C}"/>
              </a:ext>
            </a:extLst>
          </p:cNvPr>
          <p:cNvGraphicFramePr>
            <a:graphicFrameLocks noGrp="1"/>
          </p:cNvGraphicFramePr>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658002">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660368">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660368">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10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
        <p:nvSpPr>
          <p:cNvPr id="7" name="TextBox 6">
            <a:extLst>
              <a:ext uri="{FF2B5EF4-FFF2-40B4-BE49-F238E27FC236}">
                <a16:creationId xmlns:a16="http://schemas.microsoft.com/office/drawing/2014/main" id="{0C73D89A-C1DE-793F-67FE-53006DCB91CF}"/>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221493716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Chọn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Chọn đường Seam có tổng năng lượng nhỏ nhất</a:t>
            </a:r>
            <a:endParaRPr lang="en-US">
              <a:solidFill>
                <a:srgbClr val="0066FF"/>
              </a:solidFill>
            </a:endParaRPr>
          </a:p>
        </p:txBody>
      </p:sp>
      <p:pic>
        <p:nvPicPr>
          <p:cNvPr id="5122" name="Picture 2" descr="Implementing Seam Carving with Python | Karthik Karanth">
            <a:extLst>
              <a:ext uri="{FF2B5EF4-FFF2-40B4-BE49-F238E27FC236}">
                <a16:creationId xmlns:a16="http://schemas.microsoft.com/office/drawing/2014/main" id="{E9BBEE75-8BE4-1703-8FB4-71FE45F9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2248053"/>
            <a:ext cx="5867400" cy="3909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8665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63ABAB-AA1D-AAC3-1945-DD3512A7C9AA}"/>
              </a:ext>
            </a:extLst>
          </p:cNvPr>
          <p:cNvSpPr txBox="1">
            <a:spLocks/>
          </p:cNvSpPr>
          <p:nvPr/>
        </p:nvSpPr>
        <p:spPr bwMode="auto">
          <a:xfrm>
            <a:off x="609600" y="48006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en-US" sz="2800" b="0" kern="0">
                <a:solidFill>
                  <a:srgbClr val="0066FF"/>
                </a:solidFill>
              </a:rPr>
              <a:t>Phương pháp thực hiện</a:t>
            </a:r>
            <a:br>
              <a:rPr lang="en-US" kern="0"/>
            </a:br>
            <a:r>
              <a:rPr lang="en-US" kern="0"/>
              <a:t>Xóa đường Seam</a:t>
            </a:r>
            <a:endParaRPr lang="en-US" kern="0" dirty="0"/>
          </a:p>
        </p:txBody>
      </p:sp>
    </p:spTree>
    <p:extLst>
      <p:ext uri="{BB962C8B-B14F-4D97-AF65-F5344CB8AC3E}">
        <p14:creationId xmlns:p14="http://schemas.microsoft.com/office/powerpoint/2010/main" val="187805696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Chọn đường Seam có tổng năng lượng nhỏ nhất</a:t>
            </a:r>
          </a:p>
          <a:p>
            <a:pPr marL="457200" lvl="1" indent="0">
              <a:buNone/>
            </a:pPr>
            <a:endParaRPr lang="en-US">
              <a:solidFill>
                <a:srgbClr val="0066FF"/>
              </a:solidFill>
            </a:endParaRPr>
          </a:p>
        </p:txBody>
      </p:sp>
      <p:graphicFrame>
        <p:nvGraphicFramePr>
          <p:cNvPr id="6" name="Table 3">
            <a:extLst>
              <a:ext uri="{FF2B5EF4-FFF2-40B4-BE49-F238E27FC236}">
                <a16:creationId xmlns:a16="http://schemas.microsoft.com/office/drawing/2014/main" id="{7E5F1AA3-CE21-B155-0754-1C0CC935277C}"/>
              </a:ext>
            </a:extLst>
          </p:cNvPr>
          <p:cNvGraphicFramePr>
            <a:graphicFrameLocks noGrp="1"/>
          </p:cNvGraphicFramePr>
          <p:nvPr/>
        </p:nvGraphicFramePr>
        <p:xfrm>
          <a:off x="3618070" y="2214628"/>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660368">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658002">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660368">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660368">
                <a:tc>
                  <a:txBody>
                    <a:bodyPr/>
                    <a:lstStyle/>
                    <a:p>
                      <a:pPr algn="ctr"/>
                      <a:r>
                        <a:rPr lang="en-US" sz="2700"/>
                        <a:t>9</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700"/>
                        <a:t>10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
        <p:nvSpPr>
          <p:cNvPr id="7" name="TextBox 6">
            <a:extLst>
              <a:ext uri="{FF2B5EF4-FFF2-40B4-BE49-F238E27FC236}">
                <a16:creationId xmlns:a16="http://schemas.microsoft.com/office/drawing/2014/main" id="{0C73D89A-C1DE-793F-67FE-53006DCB91CF}"/>
              </a:ext>
            </a:extLst>
          </p:cNvPr>
          <p:cNvSpPr txBox="1"/>
          <p:nvPr/>
        </p:nvSpPr>
        <p:spPr>
          <a:xfrm>
            <a:off x="5227012" y="5620078"/>
            <a:ext cx="1737976" cy="400110"/>
          </a:xfrm>
          <a:prstGeom prst="rect">
            <a:avLst/>
          </a:prstGeom>
          <a:noFill/>
        </p:spPr>
        <p:txBody>
          <a:bodyPr wrap="none" rtlCol="0">
            <a:spAutoFit/>
          </a:bodyPr>
          <a:lstStyle/>
          <a:p>
            <a:r>
              <a:rPr lang="en-US" sz="2000"/>
              <a:t>Bản đồ Seam</a:t>
            </a:r>
          </a:p>
        </p:txBody>
      </p:sp>
    </p:spTree>
    <p:extLst>
      <p:ext uri="{BB962C8B-B14F-4D97-AF65-F5344CB8AC3E}">
        <p14:creationId xmlns:p14="http://schemas.microsoft.com/office/powerpoint/2010/main" val="275973026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đường Seam</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Xóa đường Seam có tổng năng lượng nhỏ nhất</a:t>
            </a:r>
          </a:p>
          <a:p>
            <a:pPr marL="457200" lvl="1" indent="0">
              <a:buNone/>
            </a:pPr>
            <a:endParaRPr lang="en-US">
              <a:solidFill>
                <a:srgbClr val="0066FF"/>
              </a:solidFill>
            </a:endParaRPr>
          </a:p>
        </p:txBody>
      </p:sp>
      <p:sp>
        <p:nvSpPr>
          <p:cNvPr id="7" name="TextBox 6">
            <a:extLst>
              <a:ext uri="{FF2B5EF4-FFF2-40B4-BE49-F238E27FC236}">
                <a16:creationId xmlns:a16="http://schemas.microsoft.com/office/drawing/2014/main" id="{0C73D89A-C1DE-793F-67FE-53006DCB91CF}"/>
              </a:ext>
            </a:extLst>
          </p:cNvPr>
          <p:cNvSpPr txBox="1"/>
          <p:nvPr/>
        </p:nvSpPr>
        <p:spPr>
          <a:xfrm>
            <a:off x="4873022" y="5620078"/>
            <a:ext cx="1737976" cy="400110"/>
          </a:xfrm>
          <a:prstGeom prst="rect">
            <a:avLst/>
          </a:prstGeom>
          <a:noFill/>
        </p:spPr>
        <p:txBody>
          <a:bodyPr wrap="none" rtlCol="0">
            <a:spAutoFit/>
          </a:bodyPr>
          <a:lstStyle/>
          <a:p>
            <a:r>
              <a:rPr lang="en-US" sz="2000"/>
              <a:t>Bản đồ Seam</a:t>
            </a:r>
          </a:p>
        </p:txBody>
      </p:sp>
      <p:sp>
        <p:nvSpPr>
          <p:cNvPr id="12" name="Rectangle 11">
            <a:extLst>
              <a:ext uri="{FF2B5EF4-FFF2-40B4-BE49-F238E27FC236}">
                <a16:creationId xmlns:a16="http://schemas.microsoft.com/office/drawing/2014/main" id="{4B36EEFA-64B0-A698-744C-3E5353876F82}"/>
              </a:ext>
            </a:extLst>
          </p:cNvPr>
          <p:cNvSpPr/>
          <p:nvPr/>
        </p:nvSpPr>
        <p:spPr>
          <a:xfrm rot="1234281">
            <a:off x="1143652" y="5004846"/>
            <a:ext cx="668322" cy="619991"/>
          </a:xfrm>
          <a:prstGeom prst="rect">
            <a:avLst/>
          </a:prstGeom>
          <a:solidFill>
            <a:srgbClr val="FFC000"/>
          </a:solidFill>
          <a:ln w="38100"/>
          <a:scene3d>
            <a:camera prst="perspectiveContrastingLeftFacing"/>
            <a:lightRig rig="threePt" dir="t"/>
          </a:scene3d>
          <a:sp3d prstMaterial="dkEdge"/>
        </p:spPr>
        <p:style>
          <a:lnRef idx="2">
            <a:schemeClr val="dk1"/>
          </a:lnRef>
          <a:fillRef idx="1">
            <a:schemeClr val="lt1"/>
          </a:fillRef>
          <a:effectRef idx="0">
            <a:schemeClr val="dk1"/>
          </a:effectRef>
          <a:fontRef idx="minor">
            <a:schemeClr val="dk1"/>
          </a:fontRef>
        </p:style>
        <p:txBody>
          <a:bodyPr rtlCol="0" anchor="ctr"/>
          <a:lstStyle/>
          <a:p>
            <a:pPr algn="ctr"/>
            <a:r>
              <a:rPr lang="en-US" sz="2700"/>
              <a:t>7</a:t>
            </a:r>
          </a:p>
        </p:txBody>
      </p:sp>
      <p:sp>
        <p:nvSpPr>
          <p:cNvPr id="13" name="Rectangle 12">
            <a:extLst>
              <a:ext uri="{FF2B5EF4-FFF2-40B4-BE49-F238E27FC236}">
                <a16:creationId xmlns:a16="http://schemas.microsoft.com/office/drawing/2014/main" id="{7D3A6C2E-23CD-826F-7EBC-11F351077389}"/>
              </a:ext>
            </a:extLst>
          </p:cNvPr>
          <p:cNvSpPr/>
          <p:nvPr/>
        </p:nvSpPr>
        <p:spPr>
          <a:xfrm>
            <a:off x="1757071" y="5514102"/>
            <a:ext cx="668322" cy="619991"/>
          </a:xfrm>
          <a:prstGeom prst="rect">
            <a:avLst/>
          </a:prstGeom>
          <a:solidFill>
            <a:srgbClr val="FFC000"/>
          </a:solidFill>
          <a:ln w="38100"/>
          <a:scene3d>
            <a:camera prst="isometricTopUp"/>
            <a:lightRig rig="threePt" dir="t"/>
          </a:scene3d>
          <a:sp3d prstMaterial="dkEdge"/>
        </p:spPr>
        <p:style>
          <a:lnRef idx="2">
            <a:schemeClr val="dk1"/>
          </a:lnRef>
          <a:fillRef idx="1">
            <a:schemeClr val="lt1"/>
          </a:fillRef>
          <a:effectRef idx="0">
            <a:schemeClr val="dk1"/>
          </a:effectRef>
          <a:fontRef idx="minor">
            <a:schemeClr val="dk1"/>
          </a:fontRef>
        </p:style>
        <p:txBody>
          <a:bodyPr rtlCol="0" anchor="ctr"/>
          <a:lstStyle/>
          <a:p>
            <a:pPr algn="ctr"/>
            <a:r>
              <a:rPr lang="en-US" sz="2700"/>
              <a:t>2</a:t>
            </a:r>
          </a:p>
        </p:txBody>
      </p:sp>
      <p:sp>
        <p:nvSpPr>
          <p:cNvPr id="14" name="Rectangle 13">
            <a:extLst>
              <a:ext uri="{FF2B5EF4-FFF2-40B4-BE49-F238E27FC236}">
                <a16:creationId xmlns:a16="http://schemas.microsoft.com/office/drawing/2014/main" id="{26A2A616-1B81-2C50-26F9-A3E9C3B18B54}"/>
              </a:ext>
            </a:extLst>
          </p:cNvPr>
          <p:cNvSpPr/>
          <p:nvPr/>
        </p:nvSpPr>
        <p:spPr>
          <a:xfrm rot="256043">
            <a:off x="2456086" y="5412871"/>
            <a:ext cx="668322" cy="619991"/>
          </a:xfrm>
          <a:prstGeom prst="rect">
            <a:avLst/>
          </a:prstGeom>
          <a:solidFill>
            <a:srgbClr val="FFC000"/>
          </a:solidFill>
          <a:ln w="38100"/>
          <a:scene3d>
            <a:camera prst="isometricOffAxis1Left"/>
            <a:lightRig rig="threePt" dir="t"/>
          </a:scene3d>
          <a:sp3d prstMaterial="dkEdge"/>
        </p:spPr>
        <p:style>
          <a:lnRef idx="2">
            <a:schemeClr val="dk1"/>
          </a:lnRef>
          <a:fillRef idx="1">
            <a:schemeClr val="lt1"/>
          </a:fillRef>
          <a:effectRef idx="0">
            <a:schemeClr val="dk1"/>
          </a:effectRef>
          <a:fontRef idx="minor">
            <a:schemeClr val="dk1"/>
          </a:fontRef>
        </p:style>
        <p:txBody>
          <a:bodyPr rtlCol="0" anchor="ctr"/>
          <a:lstStyle/>
          <a:p>
            <a:pPr algn="ctr"/>
            <a:r>
              <a:rPr lang="en-US" sz="2700"/>
              <a:t>4</a:t>
            </a:r>
          </a:p>
        </p:txBody>
      </p:sp>
      <p:sp>
        <p:nvSpPr>
          <p:cNvPr id="15" name="Rectangle 14">
            <a:extLst>
              <a:ext uri="{FF2B5EF4-FFF2-40B4-BE49-F238E27FC236}">
                <a16:creationId xmlns:a16="http://schemas.microsoft.com/office/drawing/2014/main" id="{255F3D38-5912-713E-04CF-63CBD633513F}"/>
              </a:ext>
            </a:extLst>
          </p:cNvPr>
          <p:cNvSpPr/>
          <p:nvPr/>
        </p:nvSpPr>
        <p:spPr>
          <a:xfrm>
            <a:off x="379161" y="5029917"/>
            <a:ext cx="668322" cy="619991"/>
          </a:xfrm>
          <a:prstGeom prst="rect">
            <a:avLst/>
          </a:prstGeom>
          <a:solidFill>
            <a:srgbClr val="FFC000"/>
          </a:solidFill>
          <a:ln w="38100"/>
          <a:scene3d>
            <a:camera prst="isometricLeftDown"/>
            <a:lightRig rig="threePt" dir="t"/>
          </a:scene3d>
          <a:sp3d prstMaterial="dkEdge"/>
        </p:spPr>
        <p:style>
          <a:lnRef idx="2">
            <a:schemeClr val="dk1"/>
          </a:lnRef>
          <a:fillRef idx="1">
            <a:schemeClr val="lt1"/>
          </a:fillRef>
          <a:effectRef idx="0">
            <a:schemeClr val="dk1"/>
          </a:effectRef>
          <a:fontRef idx="minor">
            <a:schemeClr val="dk1"/>
          </a:fontRef>
        </p:style>
        <p:txBody>
          <a:bodyPr rtlCol="0" anchor="ctr"/>
          <a:lstStyle/>
          <a:p>
            <a:pPr algn="ctr"/>
            <a:r>
              <a:rPr lang="en-US" sz="2700"/>
              <a:t>6</a:t>
            </a:r>
          </a:p>
        </p:txBody>
      </p:sp>
      <p:sp>
        <p:nvSpPr>
          <p:cNvPr id="16" name="Rectangle 15">
            <a:extLst>
              <a:ext uri="{FF2B5EF4-FFF2-40B4-BE49-F238E27FC236}">
                <a16:creationId xmlns:a16="http://schemas.microsoft.com/office/drawing/2014/main" id="{766434E5-F8E7-A118-59B6-C82AEDE8F03F}"/>
              </a:ext>
            </a:extLst>
          </p:cNvPr>
          <p:cNvSpPr/>
          <p:nvPr/>
        </p:nvSpPr>
        <p:spPr>
          <a:xfrm>
            <a:off x="806236" y="5628512"/>
            <a:ext cx="668322" cy="619991"/>
          </a:xfrm>
          <a:prstGeom prst="rect">
            <a:avLst/>
          </a:prstGeom>
          <a:solidFill>
            <a:srgbClr val="FFC000"/>
          </a:solidFill>
          <a:ln w="38100"/>
          <a:scene3d>
            <a:camera prst="isometricOffAxis1Top"/>
            <a:lightRig rig="threePt" dir="t"/>
          </a:scene3d>
          <a:sp3d prstMaterial="dkEdge"/>
        </p:spPr>
        <p:style>
          <a:lnRef idx="2">
            <a:schemeClr val="dk1"/>
          </a:lnRef>
          <a:fillRef idx="1">
            <a:schemeClr val="lt1"/>
          </a:fillRef>
          <a:effectRef idx="0">
            <a:schemeClr val="dk1"/>
          </a:effectRef>
          <a:fontRef idx="minor">
            <a:schemeClr val="dk1"/>
          </a:fontRef>
        </p:style>
        <p:txBody>
          <a:bodyPr rtlCol="0" anchor="ctr"/>
          <a:lstStyle/>
          <a:p>
            <a:pPr algn="ctr"/>
            <a:r>
              <a:rPr lang="en-US" sz="2700"/>
              <a:t>9</a:t>
            </a:r>
          </a:p>
        </p:txBody>
      </p:sp>
      <p:graphicFrame>
        <p:nvGraphicFramePr>
          <p:cNvPr id="19" name="Table 3">
            <a:extLst>
              <a:ext uri="{FF2B5EF4-FFF2-40B4-BE49-F238E27FC236}">
                <a16:creationId xmlns:a16="http://schemas.microsoft.com/office/drawing/2014/main" id="{C9936ED1-ECFF-25B1-A41C-75A27BF0F9EA}"/>
              </a:ext>
            </a:extLst>
          </p:cNvPr>
          <p:cNvGraphicFramePr>
            <a:graphicFrameLocks noGrp="1"/>
          </p:cNvGraphicFramePr>
          <p:nvPr>
            <p:extLst>
              <p:ext uri="{D42A27DB-BD31-4B8C-83A1-F6EECF244321}">
                <p14:modId xmlns:p14="http://schemas.microsoft.com/office/powerpoint/2010/main" val="1457171410"/>
              </p:ext>
            </p:extLst>
          </p:nvPr>
        </p:nvGraphicFramePr>
        <p:xfrm>
          <a:off x="3618070" y="2213445"/>
          <a:ext cx="4955860" cy="3299474"/>
        </p:xfrm>
        <a:graphic>
          <a:graphicData uri="http://schemas.openxmlformats.org/drawingml/2006/table">
            <a:tbl>
              <a:tblPr firstRow="1" bandRow="1">
                <a:tableStyleId>{5940675A-B579-460E-94D1-54222C63F5DA}</a:tableStyleId>
              </a:tblPr>
              <a:tblGrid>
                <a:gridCol w="707980">
                  <a:extLst>
                    <a:ext uri="{9D8B030D-6E8A-4147-A177-3AD203B41FA5}">
                      <a16:colId xmlns:a16="http://schemas.microsoft.com/office/drawing/2014/main" val="1917430040"/>
                    </a:ext>
                  </a:extLst>
                </a:gridCol>
                <a:gridCol w="707980">
                  <a:extLst>
                    <a:ext uri="{9D8B030D-6E8A-4147-A177-3AD203B41FA5}">
                      <a16:colId xmlns:a16="http://schemas.microsoft.com/office/drawing/2014/main" val="1808157224"/>
                    </a:ext>
                  </a:extLst>
                </a:gridCol>
                <a:gridCol w="707980">
                  <a:extLst>
                    <a:ext uri="{9D8B030D-6E8A-4147-A177-3AD203B41FA5}">
                      <a16:colId xmlns:a16="http://schemas.microsoft.com/office/drawing/2014/main" val="2686523087"/>
                    </a:ext>
                  </a:extLst>
                </a:gridCol>
                <a:gridCol w="707980">
                  <a:extLst>
                    <a:ext uri="{9D8B030D-6E8A-4147-A177-3AD203B41FA5}">
                      <a16:colId xmlns:a16="http://schemas.microsoft.com/office/drawing/2014/main" val="1606933423"/>
                    </a:ext>
                  </a:extLst>
                </a:gridCol>
                <a:gridCol w="707980">
                  <a:extLst>
                    <a:ext uri="{9D8B030D-6E8A-4147-A177-3AD203B41FA5}">
                      <a16:colId xmlns:a16="http://schemas.microsoft.com/office/drawing/2014/main" val="193651915"/>
                    </a:ext>
                  </a:extLst>
                </a:gridCol>
                <a:gridCol w="707980">
                  <a:extLst>
                    <a:ext uri="{9D8B030D-6E8A-4147-A177-3AD203B41FA5}">
                      <a16:colId xmlns:a16="http://schemas.microsoft.com/office/drawing/2014/main" val="361319727"/>
                    </a:ext>
                  </a:extLst>
                </a:gridCol>
                <a:gridCol w="707980">
                  <a:extLst>
                    <a:ext uri="{9D8B030D-6E8A-4147-A177-3AD203B41FA5}">
                      <a16:colId xmlns:a16="http://schemas.microsoft.com/office/drawing/2014/main" val="214173342"/>
                    </a:ext>
                  </a:extLst>
                </a:gridCol>
              </a:tblGrid>
              <a:tr h="660368">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593223797"/>
                  </a:ext>
                </a:extLst>
              </a:tr>
              <a:tr h="660368">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647165779"/>
                  </a:ext>
                </a:extLst>
              </a:tr>
              <a:tr h="658002">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6</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42938119"/>
                  </a:ext>
                </a:extLst>
              </a:tr>
              <a:tr h="660368">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14</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15</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7</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188636596"/>
                  </a:ext>
                </a:extLst>
              </a:tr>
              <a:tr h="660368">
                <a:tc>
                  <a:txBody>
                    <a:bodyPr/>
                    <a:lstStyle/>
                    <a:p>
                      <a:pPr algn="ctr"/>
                      <a:r>
                        <a:rPr lang="en-US" sz="2700"/>
                        <a:t>10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13</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12</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11</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700"/>
                        <a:t>10</a:t>
                      </a:r>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sz="2700"/>
                    </a:p>
                  </a:txBody>
                  <a:tcPr marL="141732" marR="141732" marT="70866" marB="7086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242716732"/>
                  </a:ext>
                </a:extLst>
              </a:tr>
            </a:tbl>
          </a:graphicData>
        </a:graphic>
      </p:graphicFrame>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0" name="Ink 19">
                <a:extLst>
                  <a:ext uri="{FF2B5EF4-FFF2-40B4-BE49-F238E27FC236}">
                    <a16:creationId xmlns:a16="http://schemas.microsoft.com/office/drawing/2014/main" id="{45A385A9-E2A7-53F6-8D85-4473A5896AC1}"/>
                  </a:ext>
                </a:extLst>
              </p14:cNvPr>
              <p14:cNvContentPartPr/>
              <p14:nvPr/>
            </p14:nvContentPartPr>
            <p14:xfrm>
              <a:off x="835542" y="4978102"/>
              <a:ext cx="360" cy="360"/>
            </p14:xfrm>
          </p:contentPart>
        </mc:Choice>
        <mc:Fallback xmlns="">
          <p:pic>
            <p:nvPicPr>
              <p:cNvPr id="20" name="Ink 19">
                <a:extLst>
                  <a:ext uri="{FF2B5EF4-FFF2-40B4-BE49-F238E27FC236}">
                    <a16:creationId xmlns:a16="http://schemas.microsoft.com/office/drawing/2014/main" id="{45A385A9-E2A7-53F6-8D85-4473A5896AC1}"/>
                  </a:ext>
                </a:extLst>
              </p:cNvPr>
              <p:cNvPicPr/>
              <p:nvPr/>
            </p:nvPicPr>
            <p:blipFill>
              <a:blip r:embed="rId4"/>
              <a:stretch>
                <a:fillRect/>
              </a:stretch>
            </p:blipFill>
            <p:spPr>
              <a:xfrm>
                <a:off x="817542" y="487010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1" name="Ink 20">
                <a:extLst>
                  <a:ext uri="{FF2B5EF4-FFF2-40B4-BE49-F238E27FC236}">
                    <a16:creationId xmlns:a16="http://schemas.microsoft.com/office/drawing/2014/main" id="{30FC637C-FD69-3A49-C26D-9B5A7BD806F9}"/>
                  </a:ext>
                </a:extLst>
              </p14:cNvPr>
              <p14:cNvContentPartPr/>
              <p14:nvPr/>
            </p14:nvContentPartPr>
            <p14:xfrm>
              <a:off x="846702" y="5204182"/>
              <a:ext cx="360" cy="360"/>
            </p14:xfrm>
          </p:contentPart>
        </mc:Choice>
        <mc:Fallback xmlns="">
          <p:pic>
            <p:nvPicPr>
              <p:cNvPr id="21" name="Ink 20">
                <a:extLst>
                  <a:ext uri="{FF2B5EF4-FFF2-40B4-BE49-F238E27FC236}">
                    <a16:creationId xmlns:a16="http://schemas.microsoft.com/office/drawing/2014/main" id="{30FC637C-FD69-3A49-C26D-9B5A7BD806F9}"/>
                  </a:ext>
                </a:extLst>
              </p:cNvPr>
              <p:cNvPicPr/>
              <p:nvPr/>
            </p:nvPicPr>
            <p:blipFill>
              <a:blip r:embed="rId6"/>
              <a:stretch>
                <a:fillRect/>
              </a:stretch>
            </p:blipFill>
            <p:spPr>
              <a:xfrm>
                <a:off x="828702" y="5096182"/>
                <a:ext cx="36000" cy="216000"/>
              </a:xfrm>
              <a:prstGeom prst="rect">
                <a:avLst/>
              </a:prstGeom>
            </p:spPr>
          </p:pic>
        </mc:Fallback>
      </mc:AlternateContent>
      <p:grpSp>
        <p:nvGrpSpPr>
          <p:cNvPr id="24" name="Group 23">
            <a:extLst>
              <a:ext uri="{FF2B5EF4-FFF2-40B4-BE49-F238E27FC236}">
                <a16:creationId xmlns:a16="http://schemas.microsoft.com/office/drawing/2014/main" id="{24A9FD6C-8257-2D6C-5B86-8E0DF4D12CBB}"/>
              </a:ext>
            </a:extLst>
          </p:cNvPr>
          <p:cNvGrpSpPr/>
          <p:nvPr/>
        </p:nvGrpSpPr>
        <p:grpSpPr>
          <a:xfrm>
            <a:off x="846702" y="5384542"/>
            <a:ext cx="360" cy="360"/>
            <a:chOff x="846702" y="5384542"/>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2" name="Ink 21">
                  <a:extLst>
                    <a:ext uri="{FF2B5EF4-FFF2-40B4-BE49-F238E27FC236}">
                      <a16:creationId xmlns:a16="http://schemas.microsoft.com/office/drawing/2014/main" id="{094A61A6-353F-3EB6-4EB1-E51359C76E3D}"/>
                    </a:ext>
                  </a:extLst>
                </p14:cNvPr>
                <p14:cNvContentPartPr/>
                <p14:nvPr/>
              </p14:nvContentPartPr>
              <p14:xfrm>
                <a:off x="846702" y="5384542"/>
                <a:ext cx="360" cy="360"/>
              </p14:xfrm>
            </p:contentPart>
          </mc:Choice>
          <mc:Fallback xmlns="">
            <p:pic>
              <p:nvPicPr>
                <p:cNvPr id="22" name="Ink 21">
                  <a:extLst>
                    <a:ext uri="{FF2B5EF4-FFF2-40B4-BE49-F238E27FC236}">
                      <a16:creationId xmlns:a16="http://schemas.microsoft.com/office/drawing/2014/main" id="{094A61A6-353F-3EB6-4EB1-E51359C76E3D}"/>
                    </a:ext>
                  </a:extLst>
                </p:cNvPr>
                <p:cNvPicPr/>
                <p:nvPr/>
              </p:nvPicPr>
              <p:blipFill>
                <a:blip r:embed="rId8"/>
                <a:stretch>
                  <a:fillRect/>
                </a:stretch>
              </p:blipFill>
              <p:spPr>
                <a:xfrm>
                  <a:off x="828702" y="52765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3" name="Ink 22">
                  <a:extLst>
                    <a:ext uri="{FF2B5EF4-FFF2-40B4-BE49-F238E27FC236}">
                      <a16:creationId xmlns:a16="http://schemas.microsoft.com/office/drawing/2014/main" id="{9CA78320-FF19-602C-1192-6D7BCB58FA5C}"/>
                    </a:ext>
                  </a:extLst>
                </p14:cNvPr>
                <p14:cNvContentPartPr/>
                <p14:nvPr/>
              </p14:nvContentPartPr>
              <p14:xfrm>
                <a:off x="846702" y="5384542"/>
                <a:ext cx="360" cy="360"/>
              </p14:xfrm>
            </p:contentPart>
          </mc:Choice>
          <mc:Fallback xmlns="">
            <p:pic>
              <p:nvPicPr>
                <p:cNvPr id="23" name="Ink 22">
                  <a:extLst>
                    <a:ext uri="{FF2B5EF4-FFF2-40B4-BE49-F238E27FC236}">
                      <a16:creationId xmlns:a16="http://schemas.microsoft.com/office/drawing/2014/main" id="{9CA78320-FF19-602C-1192-6D7BCB58FA5C}"/>
                    </a:ext>
                  </a:extLst>
                </p:cNvPr>
                <p:cNvPicPr/>
                <p:nvPr/>
              </p:nvPicPr>
              <p:blipFill>
                <a:blip r:embed="rId8"/>
                <a:stretch>
                  <a:fillRect/>
                </a:stretch>
              </p:blipFill>
              <p:spPr>
                <a:xfrm>
                  <a:off x="828702" y="52765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5" name="Ink 24">
                <a:extLst>
                  <a:ext uri="{FF2B5EF4-FFF2-40B4-BE49-F238E27FC236}">
                    <a16:creationId xmlns:a16="http://schemas.microsoft.com/office/drawing/2014/main" id="{6AD725A5-8FFA-9E32-9575-9E68EED50BB0}"/>
                  </a:ext>
                </a:extLst>
              </p14:cNvPr>
              <p14:cNvContentPartPr/>
              <p14:nvPr/>
            </p14:nvContentPartPr>
            <p14:xfrm>
              <a:off x="406062" y="2822422"/>
              <a:ext cx="360" cy="360"/>
            </p14:xfrm>
          </p:contentPart>
        </mc:Choice>
        <mc:Fallback xmlns="">
          <p:pic>
            <p:nvPicPr>
              <p:cNvPr id="25" name="Ink 24">
                <a:extLst>
                  <a:ext uri="{FF2B5EF4-FFF2-40B4-BE49-F238E27FC236}">
                    <a16:creationId xmlns:a16="http://schemas.microsoft.com/office/drawing/2014/main" id="{6AD725A5-8FFA-9E32-9575-9E68EED50BB0}"/>
                  </a:ext>
                </a:extLst>
              </p:cNvPr>
              <p:cNvPicPr/>
              <p:nvPr/>
            </p:nvPicPr>
            <p:blipFill>
              <a:blip r:embed="rId11"/>
              <a:stretch>
                <a:fillRect/>
              </a:stretch>
            </p:blipFill>
            <p:spPr>
              <a:xfrm>
                <a:off x="388062" y="2714422"/>
                <a:ext cx="36000" cy="216000"/>
              </a:xfrm>
              <a:prstGeom prst="rect">
                <a:avLst/>
              </a:prstGeom>
            </p:spPr>
          </p:pic>
        </mc:Fallback>
      </mc:AlternateContent>
      <p:grpSp>
        <p:nvGrpSpPr>
          <p:cNvPr id="29" name="Group 28">
            <a:extLst>
              <a:ext uri="{FF2B5EF4-FFF2-40B4-BE49-F238E27FC236}">
                <a16:creationId xmlns:a16="http://schemas.microsoft.com/office/drawing/2014/main" id="{1B595567-82D4-2914-3E19-20044FDE0EA4}"/>
              </a:ext>
            </a:extLst>
          </p:cNvPr>
          <p:cNvGrpSpPr/>
          <p:nvPr/>
        </p:nvGrpSpPr>
        <p:grpSpPr>
          <a:xfrm>
            <a:off x="1218942" y="1794622"/>
            <a:ext cx="360" cy="360"/>
            <a:chOff x="1218942" y="1794622"/>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6" name="Ink 25">
                  <a:extLst>
                    <a:ext uri="{FF2B5EF4-FFF2-40B4-BE49-F238E27FC236}">
                      <a16:creationId xmlns:a16="http://schemas.microsoft.com/office/drawing/2014/main" id="{683E1B05-F93A-AC93-5594-9DF816479E45}"/>
                    </a:ext>
                  </a:extLst>
                </p14:cNvPr>
                <p14:cNvContentPartPr/>
                <p14:nvPr/>
              </p14:nvContentPartPr>
              <p14:xfrm>
                <a:off x="1218942" y="1794622"/>
                <a:ext cx="360" cy="360"/>
              </p14:xfrm>
            </p:contentPart>
          </mc:Choice>
          <mc:Fallback xmlns="">
            <p:pic>
              <p:nvPicPr>
                <p:cNvPr id="26" name="Ink 25">
                  <a:extLst>
                    <a:ext uri="{FF2B5EF4-FFF2-40B4-BE49-F238E27FC236}">
                      <a16:creationId xmlns:a16="http://schemas.microsoft.com/office/drawing/2014/main" id="{683E1B05-F93A-AC93-5594-9DF816479E45}"/>
                    </a:ext>
                  </a:extLst>
                </p:cNvPr>
                <p:cNvPicPr/>
                <p:nvPr/>
              </p:nvPicPr>
              <p:blipFill>
                <a:blip r:embed="rId13"/>
                <a:stretch>
                  <a:fillRect/>
                </a:stretch>
              </p:blipFill>
              <p:spPr>
                <a:xfrm>
                  <a:off x="1200942" y="16866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7" name="Ink 26">
                  <a:extLst>
                    <a:ext uri="{FF2B5EF4-FFF2-40B4-BE49-F238E27FC236}">
                      <a16:creationId xmlns:a16="http://schemas.microsoft.com/office/drawing/2014/main" id="{4C5EB2BC-1F5A-E695-D1FC-9C14AD7030C0}"/>
                    </a:ext>
                  </a:extLst>
                </p14:cNvPr>
                <p14:cNvContentPartPr/>
                <p14:nvPr/>
              </p14:nvContentPartPr>
              <p14:xfrm>
                <a:off x="1218942" y="1794622"/>
                <a:ext cx="360" cy="360"/>
              </p14:xfrm>
            </p:contentPart>
          </mc:Choice>
          <mc:Fallback xmlns="">
            <p:pic>
              <p:nvPicPr>
                <p:cNvPr id="27" name="Ink 26">
                  <a:extLst>
                    <a:ext uri="{FF2B5EF4-FFF2-40B4-BE49-F238E27FC236}">
                      <a16:creationId xmlns:a16="http://schemas.microsoft.com/office/drawing/2014/main" id="{4C5EB2BC-1F5A-E695-D1FC-9C14AD7030C0}"/>
                    </a:ext>
                  </a:extLst>
                </p:cNvPr>
                <p:cNvPicPr/>
                <p:nvPr/>
              </p:nvPicPr>
              <p:blipFill>
                <a:blip r:embed="rId13"/>
                <a:stretch>
                  <a:fillRect/>
                </a:stretch>
              </p:blipFill>
              <p:spPr>
                <a:xfrm>
                  <a:off x="1200942" y="16866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8" name="Ink 27">
                  <a:extLst>
                    <a:ext uri="{FF2B5EF4-FFF2-40B4-BE49-F238E27FC236}">
                      <a16:creationId xmlns:a16="http://schemas.microsoft.com/office/drawing/2014/main" id="{98AC2EB6-36B1-2F5C-6B4E-9F591B2A78F4}"/>
                    </a:ext>
                  </a:extLst>
                </p14:cNvPr>
                <p14:cNvContentPartPr/>
                <p14:nvPr/>
              </p14:nvContentPartPr>
              <p14:xfrm>
                <a:off x="1218942" y="1794622"/>
                <a:ext cx="360" cy="360"/>
              </p14:xfrm>
            </p:contentPart>
          </mc:Choice>
          <mc:Fallback xmlns="">
            <p:pic>
              <p:nvPicPr>
                <p:cNvPr id="28" name="Ink 27">
                  <a:extLst>
                    <a:ext uri="{FF2B5EF4-FFF2-40B4-BE49-F238E27FC236}">
                      <a16:creationId xmlns:a16="http://schemas.microsoft.com/office/drawing/2014/main" id="{98AC2EB6-36B1-2F5C-6B4E-9F591B2A78F4}"/>
                    </a:ext>
                  </a:extLst>
                </p:cNvPr>
                <p:cNvPicPr/>
                <p:nvPr/>
              </p:nvPicPr>
              <p:blipFill>
                <a:blip r:embed="rId13"/>
                <a:stretch>
                  <a:fillRect/>
                </a:stretch>
              </p:blipFill>
              <p:spPr>
                <a:xfrm>
                  <a:off x="1200942" y="16866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0" name="Ink 29">
                <a:extLst>
                  <a:ext uri="{FF2B5EF4-FFF2-40B4-BE49-F238E27FC236}">
                    <a16:creationId xmlns:a16="http://schemas.microsoft.com/office/drawing/2014/main" id="{583877B0-5443-5CF7-F36A-E09181A22E77}"/>
                  </a:ext>
                </a:extLst>
              </p14:cNvPr>
              <p14:cNvContentPartPr/>
              <p14:nvPr/>
            </p14:nvContentPartPr>
            <p14:xfrm>
              <a:off x="2652822" y="5937862"/>
              <a:ext cx="360" cy="360"/>
            </p14:xfrm>
          </p:contentPart>
        </mc:Choice>
        <mc:Fallback xmlns="">
          <p:pic>
            <p:nvPicPr>
              <p:cNvPr id="30" name="Ink 29">
                <a:extLst>
                  <a:ext uri="{FF2B5EF4-FFF2-40B4-BE49-F238E27FC236}">
                    <a16:creationId xmlns:a16="http://schemas.microsoft.com/office/drawing/2014/main" id="{583877B0-5443-5CF7-F36A-E09181A22E77}"/>
                  </a:ext>
                </a:extLst>
              </p:cNvPr>
              <p:cNvPicPr/>
              <p:nvPr/>
            </p:nvPicPr>
            <p:blipFill>
              <a:blip r:embed="rId17"/>
              <a:stretch>
                <a:fillRect/>
              </a:stretch>
            </p:blipFill>
            <p:spPr>
              <a:xfrm>
                <a:off x="2635182" y="58302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31" name="Ink 30">
                <a:extLst>
                  <a:ext uri="{FF2B5EF4-FFF2-40B4-BE49-F238E27FC236}">
                    <a16:creationId xmlns:a16="http://schemas.microsoft.com/office/drawing/2014/main" id="{8BC746E7-1380-7185-D7AC-91CFCF8865A6}"/>
                  </a:ext>
                </a:extLst>
              </p14:cNvPr>
              <p14:cNvContentPartPr/>
              <p14:nvPr/>
            </p14:nvContentPartPr>
            <p14:xfrm>
              <a:off x="2618982" y="5621782"/>
              <a:ext cx="360" cy="360"/>
            </p14:xfrm>
          </p:contentPart>
        </mc:Choice>
        <mc:Fallback xmlns="">
          <p:pic>
            <p:nvPicPr>
              <p:cNvPr id="31" name="Ink 30">
                <a:extLst>
                  <a:ext uri="{FF2B5EF4-FFF2-40B4-BE49-F238E27FC236}">
                    <a16:creationId xmlns:a16="http://schemas.microsoft.com/office/drawing/2014/main" id="{8BC746E7-1380-7185-D7AC-91CFCF8865A6}"/>
                  </a:ext>
                </a:extLst>
              </p:cNvPr>
              <p:cNvPicPr/>
              <p:nvPr/>
            </p:nvPicPr>
            <p:blipFill>
              <a:blip r:embed="rId19"/>
              <a:stretch>
                <a:fillRect/>
              </a:stretch>
            </p:blipFill>
            <p:spPr>
              <a:xfrm>
                <a:off x="2600982" y="551378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32" name="Ink 31">
                <a:extLst>
                  <a:ext uri="{FF2B5EF4-FFF2-40B4-BE49-F238E27FC236}">
                    <a16:creationId xmlns:a16="http://schemas.microsoft.com/office/drawing/2014/main" id="{22227D8A-0206-197C-EDEA-AD477A3AF95A}"/>
                  </a:ext>
                </a:extLst>
              </p14:cNvPr>
              <p14:cNvContentPartPr/>
              <p14:nvPr/>
            </p14:nvContentPartPr>
            <p14:xfrm>
              <a:off x="5948982" y="5632942"/>
              <a:ext cx="360" cy="360"/>
            </p14:xfrm>
          </p:contentPart>
        </mc:Choice>
        <mc:Fallback xmlns="">
          <p:pic>
            <p:nvPicPr>
              <p:cNvPr id="32" name="Ink 31">
                <a:extLst>
                  <a:ext uri="{FF2B5EF4-FFF2-40B4-BE49-F238E27FC236}">
                    <a16:creationId xmlns:a16="http://schemas.microsoft.com/office/drawing/2014/main" id="{22227D8A-0206-197C-EDEA-AD477A3AF95A}"/>
                  </a:ext>
                </a:extLst>
              </p:cNvPr>
              <p:cNvPicPr/>
              <p:nvPr/>
            </p:nvPicPr>
            <p:blipFill>
              <a:blip r:embed="rId21"/>
              <a:stretch>
                <a:fillRect/>
              </a:stretch>
            </p:blipFill>
            <p:spPr>
              <a:xfrm>
                <a:off x="5930982" y="552530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3" name="Ink 32">
                <a:extLst>
                  <a:ext uri="{FF2B5EF4-FFF2-40B4-BE49-F238E27FC236}">
                    <a16:creationId xmlns:a16="http://schemas.microsoft.com/office/drawing/2014/main" id="{78374A05-7261-3E82-71B5-AA5906203796}"/>
                  </a:ext>
                </a:extLst>
              </p14:cNvPr>
              <p14:cNvContentPartPr/>
              <p14:nvPr/>
            </p14:nvContentPartPr>
            <p14:xfrm>
              <a:off x="5948982" y="5632942"/>
              <a:ext cx="360" cy="360"/>
            </p14:xfrm>
          </p:contentPart>
        </mc:Choice>
        <mc:Fallback xmlns="">
          <p:pic>
            <p:nvPicPr>
              <p:cNvPr id="33" name="Ink 32">
                <a:extLst>
                  <a:ext uri="{FF2B5EF4-FFF2-40B4-BE49-F238E27FC236}">
                    <a16:creationId xmlns:a16="http://schemas.microsoft.com/office/drawing/2014/main" id="{78374A05-7261-3E82-71B5-AA5906203796}"/>
                  </a:ext>
                </a:extLst>
              </p:cNvPr>
              <p:cNvPicPr/>
              <p:nvPr/>
            </p:nvPicPr>
            <p:blipFill>
              <a:blip r:embed="rId21"/>
              <a:stretch>
                <a:fillRect/>
              </a:stretch>
            </p:blipFill>
            <p:spPr>
              <a:xfrm>
                <a:off x="5930982" y="552530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4" name="Ink 33">
                <a:extLst>
                  <a:ext uri="{FF2B5EF4-FFF2-40B4-BE49-F238E27FC236}">
                    <a16:creationId xmlns:a16="http://schemas.microsoft.com/office/drawing/2014/main" id="{0908166A-B00B-57B5-4BC1-2C51B4768CF5}"/>
                  </a:ext>
                </a:extLst>
              </p14:cNvPr>
              <p14:cNvContentPartPr/>
              <p14:nvPr/>
            </p14:nvContentPartPr>
            <p14:xfrm>
              <a:off x="5948982" y="5632942"/>
              <a:ext cx="360" cy="360"/>
            </p14:xfrm>
          </p:contentPart>
        </mc:Choice>
        <mc:Fallback xmlns="">
          <p:pic>
            <p:nvPicPr>
              <p:cNvPr id="34" name="Ink 33">
                <a:extLst>
                  <a:ext uri="{FF2B5EF4-FFF2-40B4-BE49-F238E27FC236}">
                    <a16:creationId xmlns:a16="http://schemas.microsoft.com/office/drawing/2014/main" id="{0908166A-B00B-57B5-4BC1-2C51B4768CF5}"/>
                  </a:ext>
                </a:extLst>
              </p:cNvPr>
              <p:cNvPicPr/>
              <p:nvPr/>
            </p:nvPicPr>
            <p:blipFill>
              <a:blip r:embed="rId21"/>
              <a:stretch>
                <a:fillRect/>
              </a:stretch>
            </p:blipFill>
            <p:spPr>
              <a:xfrm>
                <a:off x="5930982" y="552530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5" name="Ink 34">
                <a:extLst>
                  <a:ext uri="{FF2B5EF4-FFF2-40B4-BE49-F238E27FC236}">
                    <a16:creationId xmlns:a16="http://schemas.microsoft.com/office/drawing/2014/main" id="{CBBC2098-BF1F-5F1F-1A4B-FB131C3C41F3}"/>
                  </a:ext>
                </a:extLst>
              </p14:cNvPr>
              <p14:cNvContentPartPr/>
              <p14:nvPr/>
            </p14:nvContentPartPr>
            <p14:xfrm>
              <a:off x="5948982" y="5632942"/>
              <a:ext cx="360" cy="360"/>
            </p14:xfrm>
          </p:contentPart>
        </mc:Choice>
        <mc:Fallback xmlns="">
          <p:pic>
            <p:nvPicPr>
              <p:cNvPr id="35" name="Ink 34">
                <a:extLst>
                  <a:ext uri="{FF2B5EF4-FFF2-40B4-BE49-F238E27FC236}">
                    <a16:creationId xmlns:a16="http://schemas.microsoft.com/office/drawing/2014/main" id="{CBBC2098-BF1F-5F1F-1A4B-FB131C3C41F3}"/>
                  </a:ext>
                </a:extLst>
              </p:cNvPr>
              <p:cNvPicPr/>
              <p:nvPr/>
            </p:nvPicPr>
            <p:blipFill>
              <a:blip r:embed="rId21"/>
              <a:stretch>
                <a:fillRect/>
              </a:stretch>
            </p:blipFill>
            <p:spPr>
              <a:xfrm>
                <a:off x="5930982" y="552530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36" name="Ink 35">
                <a:extLst>
                  <a:ext uri="{FF2B5EF4-FFF2-40B4-BE49-F238E27FC236}">
                    <a16:creationId xmlns:a16="http://schemas.microsoft.com/office/drawing/2014/main" id="{2E37F5FE-2869-63D1-5152-5D11E5B8E4A4}"/>
                  </a:ext>
                </a:extLst>
              </p14:cNvPr>
              <p14:cNvContentPartPr/>
              <p14:nvPr/>
            </p14:nvContentPartPr>
            <p14:xfrm>
              <a:off x="5948982" y="5632942"/>
              <a:ext cx="360" cy="360"/>
            </p14:xfrm>
          </p:contentPart>
        </mc:Choice>
        <mc:Fallback xmlns="">
          <p:pic>
            <p:nvPicPr>
              <p:cNvPr id="36" name="Ink 35">
                <a:extLst>
                  <a:ext uri="{FF2B5EF4-FFF2-40B4-BE49-F238E27FC236}">
                    <a16:creationId xmlns:a16="http://schemas.microsoft.com/office/drawing/2014/main" id="{2E37F5FE-2869-63D1-5152-5D11E5B8E4A4}"/>
                  </a:ext>
                </a:extLst>
              </p:cNvPr>
              <p:cNvPicPr/>
              <p:nvPr/>
            </p:nvPicPr>
            <p:blipFill>
              <a:blip r:embed="rId21"/>
              <a:stretch>
                <a:fillRect/>
              </a:stretch>
            </p:blipFill>
            <p:spPr>
              <a:xfrm>
                <a:off x="5930982" y="552530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7" name="Ink 36">
                <a:extLst>
                  <a:ext uri="{FF2B5EF4-FFF2-40B4-BE49-F238E27FC236}">
                    <a16:creationId xmlns:a16="http://schemas.microsoft.com/office/drawing/2014/main" id="{2EE68239-C48E-BCA6-7A07-613A51DA48AE}"/>
                  </a:ext>
                </a:extLst>
              </p14:cNvPr>
              <p14:cNvContentPartPr/>
              <p14:nvPr/>
            </p14:nvContentPartPr>
            <p14:xfrm>
              <a:off x="5948982" y="5632942"/>
              <a:ext cx="360" cy="360"/>
            </p14:xfrm>
          </p:contentPart>
        </mc:Choice>
        <mc:Fallback xmlns="">
          <p:pic>
            <p:nvPicPr>
              <p:cNvPr id="37" name="Ink 36">
                <a:extLst>
                  <a:ext uri="{FF2B5EF4-FFF2-40B4-BE49-F238E27FC236}">
                    <a16:creationId xmlns:a16="http://schemas.microsoft.com/office/drawing/2014/main" id="{2EE68239-C48E-BCA6-7A07-613A51DA48AE}"/>
                  </a:ext>
                </a:extLst>
              </p:cNvPr>
              <p:cNvPicPr/>
              <p:nvPr/>
            </p:nvPicPr>
            <p:blipFill>
              <a:blip r:embed="rId21"/>
              <a:stretch>
                <a:fillRect/>
              </a:stretch>
            </p:blipFill>
            <p:spPr>
              <a:xfrm>
                <a:off x="5930982" y="5525302"/>
                <a:ext cx="36000" cy="216000"/>
              </a:xfrm>
              <a:prstGeom prst="rect">
                <a:avLst/>
              </a:prstGeom>
            </p:spPr>
          </p:pic>
        </mc:Fallback>
      </mc:AlternateContent>
    </p:spTree>
    <p:extLst>
      <p:ext uri="{BB962C8B-B14F-4D97-AF65-F5344CB8AC3E}">
        <p14:creationId xmlns:p14="http://schemas.microsoft.com/office/powerpoint/2010/main" val="42703204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63ABAB-AA1D-AAC3-1945-DD3512A7C9AA}"/>
              </a:ext>
            </a:extLst>
          </p:cNvPr>
          <p:cNvSpPr txBox="1">
            <a:spLocks/>
          </p:cNvSpPr>
          <p:nvPr/>
        </p:nvSpPr>
        <p:spPr bwMode="auto">
          <a:xfrm>
            <a:off x="609600" y="48006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en-US" sz="2800" b="0" kern="0">
                <a:solidFill>
                  <a:srgbClr val="0066FF"/>
                </a:solidFill>
              </a:rPr>
              <a:t>Phương pháp thực hiện</a:t>
            </a:r>
            <a:br>
              <a:rPr lang="en-US" kern="0"/>
            </a:br>
            <a:r>
              <a:rPr lang="en-US" kern="0"/>
              <a:t>Xóa đối tượng</a:t>
            </a:r>
            <a:endParaRPr lang="en-US" kern="0" dirty="0"/>
          </a:p>
        </p:txBody>
      </p:sp>
    </p:spTree>
    <p:extLst>
      <p:ext uri="{BB962C8B-B14F-4D97-AF65-F5344CB8AC3E}">
        <p14:creationId xmlns:p14="http://schemas.microsoft.com/office/powerpoint/2010/main" val="372297415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pic>
        <p:nvPicPr>
          <p:cNvPr id="22" name="Picture 2">
            <a:extLst>
              <a:ext uri="{FF2B5EF4-FFF2-40B4-BE49-F238E27FC236}">
                <a16:creationId xmlns:a16="http://schemas.microsoft.com/office/drawing/2014/main" id="{D7D73458-B734-ECFD-A159-A6F1582B6E42}"/>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37473" y="2286000"/>
            <a:ext cx="5282309" cy="35193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light in the dark&#10;&#10;Description automatically generated with medium confidence">
            <a:extLst>
              <a:ext uri="{FF2B5EF4-FFF2-40B4-BE49-F238E27FC236}">
                <a16:creationId xmlns:a16="http://schemas.microsoft.com/office/drawing/2014/main" id="{C553F6D2-FCDF-0B63-4BE7-3E98E428074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00782" y="2286000"/>
            <a:ext cx="5282309" cy="3521540"/>
          </a:xfrm>
          <a:prstGeom prst="rect">
            <a:avLst/>
          </a:prstGeom>
        </p:spPr>
      </p:pic>
    </p:spTree>
    <p:extLst>
      <p:ext uri="{BB962C8B-B14F-4D97-AF65-F5344CB8AC3E}">
        <p14:creationId xmlns:p14="http://schemas.microsoft.com/office/powerpoint/2010/main" val="362121434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Giới thiệu Seam Carving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Nguyên tắc hoạt động</a:t>
            </a:r>
            <a:r>
              <a:rPr lang="en-US">
                <a:solidFill>
                  <a:srgbClr val="FF0000"/>
                </a:solidFill>
              </a:rPr>
              <a:t>: Thiết lập một số đường Seam (đường ít quan trọng nhất) trong hình ảnh và loại bỏ để giảm kích thước hình ảnh hoặc chèn để mở rộng kích thước hình ảnh</a:t>
            </a:r>
          </a:p>
          <a:p>
            <a:r>
              <a:rPr lang="en-US"/>
              <a:t>Mở rộng: </a:t>
            </a:r>
          </a:p>
          <a:p>
            <a:pPr lvl="1"/>
            <a:r>
              <a:rPr lang="en-US">
                <a:solidFill>
                  <a:srgbClr val="FF0000"/>
                </a:solidFill>
              </a:rPr>
              <a:t>Cho phép bảo vệ các pixel không được chỉnh sửa</a:t>
            </a:r>
          </a:p>
          <a:p>
            <a:pPr lvl="1"/>
            <a:r>
              <a:rPr lang="en-US"/>
              <a:t>Xóa toàn bộ đối tượng khỏi hình ảnh</a:t>
            </a:r>
          </a:p>
          <a:p>
            <a:endParaRPr lang="en-US"/>
          </a:p>
        </p:txBody>
      </p:sp>
    </p:spTree>
    <p:extLst>
      <p:ext uri="{BB962C8B-B14F-4D97-AF65-F5344CB8AC3E}">
        <p14:creationId xmlns:p14="http://schemas.microsoft.com/office/powerpoint/2010/main" val="67632837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pic>
        <p:nvPicPr>
          <p:cNvPr id="23" name="Picture 22" descr="A light in the dark&#10;&#10;Description automatically generated with medium confidence">
            <a:extLst>
              <a:ext uri="{FF2B5EF4-FFF2-40B4-BE49-F238E27FC236}">
                <a16:creationId xmlns:a16="http://schemas.microsoft.com/office/drawing/2014/main" id="{C553F6D2-FCDF-0B63-4BE7-3E98E428074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454845" y="2260123"/>
            <a:ext cx="5282309" cy="3521540"/>
          </a:xfrm>
          <a:prstGeom prst="rect">
            <a:avLst/>
          </a:prstGeom>
        </p:spPr>
      </p:pic>
    </p:spTree>
    <p:extLst>
      <p:ext uri="{BB962C8B-B14F-4D97-AF65-F5344CB8AC3E}">
        <p14:creationId xmlns:p14="http://schemas.microsoft.com/office/powerpoint/2010/main" val="78602755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graphicFrame>
        <p:nvGraphicFramePr>
          <p:cNvPr id="24" name="Table 3">
            <a:extLst>
              <a:ext uri="{FF2B5EF4-FFF2-40B4-BE49-F238E27FC236}">
                <a16:creationId xmlns:a16="http://schemas.microsoft.com/office/drawing/2014/main" id="{855548C0-0F37-04D5-A0FE-278463AEE04E}"/>
              </a:ext>
            </a:extLst>
          </p:cNvPr>
          <p:cNvGraphicFramePr>
            <a:graphicFrameLocks noGrp="1"/>
          </p:cNvGraphicFramePr>
          <p:nvPr>
            <p:extLst>
              <p:ext uri="{D42A27DB-BD31-4B8C-83A1-F6EECF244321}">
                <p14:modId xmlns:p14="http://schemas.microsoft.com/office/powerpoint/2010/main" val="624423367"/>
              </p:ext>
            </p:extLst>
          </p:nvPr>
        </p:nvGraphicFramePr>
        <p:xfrm>
          <a:off x="3451055" y="2260123"/>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Tree>
    <p:extLst>
      <p:ext uri="{BB962C8B-B14F-4D97-AF65-F5344CB8AC3E}">
        <p14:creationId xmlns:p14="http://schemas.microsoft.com/office/powerpoint/2010/main" val="209305527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graphicFrame>
        <p:nvGraphicFramePr>
          <p:cNvPr id="24" name="Table 3">
            <a:extLst>
              <a:ext uri="{FF2B5EF4-FFF2-40B4-BE49-F238E27FC236}">
                <a16:creationId xmlns:a16="http://schemas.microsoft.com/office/drawing/2014/main" id="{855548C0-0F37-04D5-A0FE-278463AEE04E}"/>
              </a:ext>
            </a:extLst>
          </p:cNvPr>
          <p:cNvGraphicFramePr>
            <a:graphicFrameLocks noGrp="1"/>
          </p:cNvGraphicFramePr>
          <p:nvPr/>
        </p:nvGraphicFramePr>
        <p:xfrm>
          <a:off x="3451055" y="2260123"/>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graphicFrame>
        <p:nvGraphicFramePr>
          <p:cNvPr id="22" name="Table 3">
            <a:extLst>
              <a:ext uri="{FF2B5EF4-FFF2-40B4-BE49-F238E27FC236}">
                <a16:creationId xmlns:a16="http://schemas.microsoft.com/office/drawing/2014/main" id="{5A613438-5D01-6AC6-3CA4-27B28448939A}"/>
              </a:ext>
            </a:extLst>
          </p:cNvPr>
          <p:cNvGraphicFramePr>
            <a:graphicFrameLocks noGrp="1"/>
          </p:cNvGraphicFramePr>
          <p:nvPr>
            <p:extLst>
              <p:ext uri="{D42A27DB-BD31-4B8C-83A1-F6EECF244321}">
                <p14:modId xmlns:p14="http://schemas.microsoft.com/office/powerpoint/2010/main" val="1471192412"/>
              </p:ext>
            </p:extLst>
          </p:nvPr>
        </p:nvGraphicFramePr>
        <p:xfrm>
          <a:off x="3453546" y="6157208"/>
          <a:ext cx="5286099" cy="704372"/>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3223797"/>
                  </a:ext>
                </a:extLst>
              </a:tr>
            </a:tbl>
          </a:graphicData>
        </a:graphic>
      </p:graphicFrame>
    </p:spTree>
    <p:extLst>
      <p:ext uri="{BB962C8B-B14F-4D97-AF65-F5344CB8AC3E}">
        <p14:creationId xmlns:p14="http://schemas.microsoft.com/office/powerpoint/2010/main" val="375730960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graphicFrame>
        <p:nvGraphicFramePr>
          <p:cNvPr id="24" name="Table 3">
            <a:extLst>
              <a:ext uri="{FF2B5EF4-FFF2-40B4-BE49-F238E27FC236}">
                <a16:creationId xmlns:a16="http://schemas.microsoft.com/office/drawing/2014/main" id="{855548C0-0F37-04D5-A0FE-278463AEE04E}"/>
              </a:ext>
            </a:extLst>
          </p:cNvPr>
          <p:cNvGraphicFramePr>
            <a:graphicFrameLocks noGrp="1"/>
          </p:cNvGraphicFramePr>
          <p:nvPr>
            <p:extLst>
              <p:ext uri="{D42A27DB-BD31-4B8C-83A1-F6EECF244321}">
                <p14:modId xmlns:p14="http://schemas.microsoft.com/office/powerpoint/2010/main" val="116172265"/>
              </p:ext>
            </p:extLst>
          </p:nvPr>
        </p:nvGraphicFramePr>
        <p:xfrm>
          <a:off x="3451055" y="2260123"/>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graphicFrame>
        <p:nvGraphicFramePr>
          <p:cNvPr id="22" name="Table 3">
            <a:extLst>
              <a:ext uri="{FF2B5EF4-FFF2-40B4-BE49-F238E27FC236}">
                <a16:creationId xmlns:a16="http://schemas.microsoft.com/office/drawing/2014/main" id="{5A613438-5D01-6AC6-3CA4-27B28448939A}"/>
              </a:ext>
            </a:extLst>
          </p:cNvPr>
          <p:cNvGraphicFramePr>
            <a:graphicFrameLocks noGrp="1"/>
          </p:cNvGraphicFramePr>
          <p:nvPr>
            <p:extLst>
              <p:ext uri="{D42A27DB-BD31-4B8C-83A1-F6EECF244321}">
                <p14:modId xmlns:p14="http://schemas.microsoft.com/office/powerpoint/2010/main" val="3374495303"/>
              </p:ext>
            </p:extLst>
          </p:nvPr>
        </p:nvGraphicFramePr>
        <p:xfrm>
          <a:off x="3453546" y="6157208"/>
          <a:ext cx="5286099" cy="704372"/>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3223797"/>
                  </a:ext>
                </a:extLst>
              </a:tr>
            </a:tbl>
          </a:graphicData>
        </a:graphic>
      </p:graphicFrame>
    </p:spTree>
    <p:extLst>
      <p:ext uri="{BB962C8B-B14F-4D97-AF65-F5344CB8AC3E}">
        <p14:creationId xmlns:p14="http://schemas.microsoft.com/office/powerpoint/2010/main" val="340453243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graphicFrame>
        <p:nvGraphicFramePr>
          <p:cNvPr id="24" name="Table 3">
            <a:extLst>
              <a:ext uri="{FF2B5EF4-FFF2-40B4-BE49-F238E27FC236}">
                <a16:creationId xmlns:a16="http://schemas.microsoft.com/office/drawing/2014/main" id="{855548C0-0F37-04D5-A0FE-278463AEE04E}"/>
              </a:ext>
            </a:extLst>
          </p:cNvPr>
          <p:cNvGraphicFramePr>
            <a:graphicFrameLocks noGrp="1"/>
          </p:cNvGraphicFramePr>
          <p:nvPr>
            <p:extLst>
              <p:ext uri="{D42A27DB-BD31-4B8C-83A1-F6EECF244321}">
                <p14:modId xmlns:p14="http://schemas.microsoft.com/office/powerpoint/2010/main" val="3063934847"/>
              </p:ext>
            </p:extLst>
          </p:nvPr>
        </p:nvGraphicFramePr>
        <p:xfrm>
          <a:off x="3451055" y="2260123"/>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graphicFrame>
        <p:nvGraphicFramePr>
          <p:cNvPr id="22" name="Table 3">
            <a:extLst>
              <a:ext uri="{FF2B5EF4-FFF2-40B4-BE49-F238E27FC236}">
                <a16:creationId xmlns:a16="http://schemas.microsoft.com/office/drawing/2014/main" id="{5A613438-5D01-6AC6-3CA4-27B28448939A}"/>
              </a:ext>
            </a:extLst>
          </p:cNvPr>
          <p:cNvGraphicFramePr>
            <a:graphicFrameLocks noGrp="1"/>
          </p:cNvGraphicFramePr>
          <p:nvPr>
            <p:extLst>
              <p:ext uri="{D42A27DB-BD31-4B8C-83A1-F6EECF244321}">
                <p14:modId xmlns:p14="http://schemas.microsoft.com/office/powerpoint/2010/main" val="2297009512"/>
              </p:ext>
            </p:extLst>
          </p:nvPr>
        </p:nvGraphicFramePr>
        <p:xfrm>
          <a:off x="3453546" y="6157208"/>
          <a:ext cx="5286099" cy="704372"/>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3223797"/>
                  </a:ext>
                </a:extLst>
              </a:tr>
            </a:tbl>
          </a:graphicData>
        </a:graphic>
      </p:graphicFrame>
    </p:spTree>
    <p:extLst>
      <p:ext uri="{BB962C8B-B14F-4D97-AF65-F5344CB8AC3E}">
        <p14:creationId xmlns:p14="http://schemas.microsoft.com/office/powerpoint/2010/main" val="215939609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graphicFrame>
        <p:nvGraphicFramePr>
          <p:cNvPr id="24" name="Table 3">
            <a:extLst>
              <a:ext uri="{FF2B5EF4-FFF2-40B4-BE49-F238E27FC236}">
                <a16:creationId xmlns:a16="http://schemas.microsoft.com/office/drawing/2014/main" id="{855548C0-0F37-04D5-A0FE-278463AEE04E}"/>
              </a:ext>
            </a:extLst>
          </p:cNvPr>
          <p:cNvGraphicFramePr>
            <a:graphicFrameLocks noGrp="1"/>
          </p:cNvGraphicFramePr>
          <p:nvPr>
            <p:extLst>
              <p:ext uri="{D42A27DB-BD31-4B8C-83A1-F6EECF244321}">
                <p14:modId xmlns:p14="http://schemas.microsoft.com/office/powerpoint/2010/main" val="1816214265"/>
              </p:ext>
            </p:extLst>
          </p:nvPr>
        </p:nvGraphicFramePr>
        <p:xfrm>
          <a:off x="3451055" y="2260123"/>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graphicFrame>
        <p:nvGraphicFramePr>
          <p:cNvPr id="22" name="Table 3">
            <a:extLst>
              <a:ext uri="{FF2B5EF4-FFF2-40B4-BE49-F238E27FC236}">
                <a16:creationId xmlns:a16="http://schemas.microsoft.com/office/drawing/2014/main" id="{5A613438-5D01-6AC6-3CA4-27B28448939A}"/>
              </a:ext>
            </a:extLst>
          </p:cNvPr>
          <p:cNvGraphicFramePr>
            <a:graphicFrameLocks noGrp="1"/>
          </p:cNvGraphicFramePr>
          <p:nvPr>
            <p:extLst>
              <p:ext uri="{D42A27DB-BD31-4B8C-83A1-F6EECF244321}">
                <p14:modId xmlns:p14="http://schemas.microsoft.com/office/powerpoint/2010/main" val="1975826897"/>
              </p:ext>
            </p:extLst>
          </p:nvPr>
        </p:nvGraphicFramePr>
        <p:xfrm>
          <a:off x="3453546" y="6157208"/>
          <a:ext cx="5286099" cy="704372"/>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3223797"/>
                  </a:ext>
                </a:extLst>
              </a:tr>
            </a:tbl>
          </a:graphicData>
        </a:graphic>
      </p:graphicFrame>
    </p:spTree>
    <p:extLst>
      <p:ext uri="{BB962C8B-B14F-4D97-AF65-F5344CB8AC3E}">
        <p14:creationId xmlns:p14="http://schemas.microsoft.com/office/powerpoint/2010/main" val="28719049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graphicFrame>
        <p:nvGraphicFramePr>
          <p:cNvPr id="24" name="Table 3">
            <a:extLst>
              <a:ext uri="{FF2B5EF4-FFF2-40B4-BE49-F238E27FC236}">
                <a16:creationId xmlns:a16="http://schemas.microsoft.com/office/drawing/2014/main" id="{855548C0-0F37-04D5-A0FE-278463AEE04E}"/>
              </a:ext>
            </a:extLst>
          </p:cNvPr>
          <p:cNvGraphicFramePr>
            <a:graphicFrameLocks noGrp="1"/>
          </p:cNvGraphicFramePr>
          <p:nvPr>
            <p:extLst>
              <p:ext uri="{D42A27DB-BD31-4B8C-83A1-F6EECF244321}">
                <p14:modId xmlns:p14="http://schemas.microsoft.com/office/powerpoint/2010/main" val="1045921377"/>
              </p:ext>
            </p:extLst>
          </p:nvPr>
        </p:nvGraphicFramePr>
        <p:xfrm>
          <a:off x="3451055" y="2260123"/>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graphicFrame>
        <p:nvGraphicFramePr>
          <p:cNvPr id="22" name="Table 3">
            <a:extLst>
              <a:ext uri="{FF2B5EF4-FFF2-40B4-BE49-F238E27FC236}">
                <a16:creationId xmlns:a16="http://schemas.microsoft.com/office/drawing/2014/main" id="{5A613438-5D01-6AC6-3CA4-27B28448939A}"/>
              </a:ext>
            </a:extLst>
          </p:cNvPr>
          <p:cNvGraphicFramePr>
            <a:graphicFrameLocks noGrp="1"/>
          </p:cNvGraphicFramePr>
          <p:nvPr>
            <p:extLst>
              <p:ext uri="{D42A27DB-BD31-4B8C-83A1-F6EECF244321}">
                <p14:modId xmlns:p14="http://schemas.microsoft.com/office/powerpoint/2010/main" val="1588226021"/>
              </p:ext>
            </p:extLst>
          </p:nvPr>
        </p:nvGraphicFramePr>
        <p:xfrm>
          <a:off x="3453546" y="6157208"/>
          <a:ext cx="5286099" cy="704372"/>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3223797"/>
                  </a:ext>
                </a:extLst>
              </a:tr>
            </a:tbl>
          </a:graphicData>
        </a:graphic>
      </p:graphicFrame>
    </p:spTree>
    <p:extLst>
      <p:ext uri="{BB962C8B-B14F-4D97-AF65-F5344CB8AC3E}">
        <p14:creationId xmlns:p14="http://schemas.microsoft.com/office/powerpoint/2010/main" val="95725658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graphicFrame>
        <p:nvGraphicFramePr>
          <p:cNvPr id="24" name="Table 3">
            <a:extLst>
              <a:ext uri="{FF2B5EF4-FFF2-40B4-BE49-F238E27FC236}">
                <a16:creationId xmlns:a16="http://schemas.microsoft.com/office/drawing/2014/main" id="{855548C0-0F37-04D5-A0FE-278463AEE04E}"/>
              </a:ext>
            </a:extLst>
          </p:cNvPr>
          <p:cNvGraphicFramePr>
            <a:graphicFrameLocks noGrp="1"/>
          </p:cNvGraphicFramePr>
          <p:nvPr>
            <p:extLst>
              <p:ext uri="{D42A27DB-BD31-4B8C-83A1-F6EECF244321}">
                <p14:modId xmlns:p14="http://schemas.microsoft.com/office/powerpoint/2010/main" val="1383479004"/>
              </p:ext>
            </p:extLst>
          </p:nvPr>
        </p:nvGraphicFramePr>
        <p:xfrm>
          <a:off x="3451055" y="2260123"/>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graphicFrame>
        <p:nvGraphicFramePr>
          <p:cNvPr id="22" name="Table 3">
            <a:extLst>
              <a:ext uri="{FF2B5EF4-FFF2-40B4-BE49-F238E27FC236}">
                <a16:creationId xmlns:a16="http://schemas.microsoft.com/office/drawing/2014/main" id="{5A613438-5D01-6AC6-3CA4-27B28448939A}"/>
              </a:ext>
            </a:extLst>
          </p:cNvPr>
          <p:cNvGraphicFramePr>
            <a:graphicFrameLocks noGrp="1"/>
          </p:cNvGraphicFramePr>
          <p:nvPr>
            <p:extLst>
              <p:ext uri="{D42A27DB-BD31-4B8C-83A1-F6EECF244321}">
                <p14:modId xmlns:p14="http://schemas.microsoft.com/office/powerpoint/2010/main" val="1528411472"/>
              </p:ext>
            </p:extLst>
          </p:nvPr>
        </p:nvGraphicFramePr>
        <p:xfrm>
          <a:off x="3453546" y="6157208"/>
          <a:ext cx="5286099" cy="704372"/>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3223797"/>
                  </a:ext>
                </a:extLst>
              </a:tr>
            </a:tbl>
          </a:graphicData>
        </a:graphic>
      </p:graphicFrame>
    </p:spTree>
    <p:extLst>
      <p:ext uri="{BB962C8B-B14F-4D97-AF65-F5344CB8AC3E}">
        <p14:creationId xmlns:p14="http://schemas.microsoft.com/office/powerpoint/2010/main" val="20773516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graphicFrame>
        <p:nvGraphicFramePr>
          <p:cNvPr id="24" name="Table 3">
            <a:extLst>
              <a:ext uri="{FF2B5EF4-FFF2-40B4-BE49-F238E27FC236}">
                <a16:creationId xmlns:a16="http://schemas.microsoft.com/office/drawing/2014/main" id="{855548C0-0F37-04D5-A0FE-278463AEE04E}"/>
              </a:ext>
            </a:extLst>
          </p:cNvPr>
          <p:cNvGraphicFramePr>
            <a:graphicFrameLocks noGrp="1"/>
          </p:cNvGraphicFramePr>
          <p:nvPr>
            <p:extLst>
              <p:ext uri="{D42A27DB-BD31-4B8C-83A1-F6EECF244321}">
                <p14:modId xmlns:p14="http://schemas.microsoft.com/office/powerpoint/2010/main" val="450868182"/>
              </p:ext>
            </p:extLst>
          </p:nvPr>
        </p:nvGraphicFramePr>
        <p:xfrm>
          <a:off x="3451055" y="2260123"/>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graphicFrame>
        <p:nvGraphicFramePr>
          <p:cNvPr id="22" name="Table 3">
            <a:extLst>
              <a:ext uri="{FF2B5EF4-FFF2-40B4-BE49-F238E27FC236}">
                <a16:creationId xmlns:a16="http://schemas.microsoft.com/office/drawing/2014/main" id="{5A613438-5D01-6AC6-3CA4-27B28448939A}"/>
              </a:ext>
            </a:extLst>
          </p:cNvPr>
          <p:cNvGraphicFramePr>
            <a:graphicFrameLocks noGrp="1"/>
          </p:cNvGraphicFramePr>
          <p:nvPr>
            <p:extLst>
              <p:ext uri="{D42A27DB-BD31-4B8C-83A1-F6EECF244321}">
                <p14:modId xmlns:p14="http://schemas.microsoft.com/office/powerpoint/2010/main" val="1028283486"/>
              </p:ext>
            </p:extLst>
          </p:nvPr>
        </p:nvGraphicFramePr>
        <p:xfrm>
          <a:off x="3453546" y="6157208"/>
          <a:ext cx="5286099" cy="704372"/>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3223797"/>
                  </a:ext>
                </a:extLst>
              </a:tr>
            </a:tbl>
          </a:graphicData>
        </a:graphic>
      </p:graphicFrame>
    </p:spTree>
    <p:extLst>
      <p:ext uri="{BB962C8B-B14F-4D97-AF65-F5344CB8AC3E}">
        <p14:creationId xmlns:p14="http://schemas.microsoft.com/office/powerpoint/2010/main" val="252345941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graphicFrame>
        <p:nvGraphicFramePr>
          <p:cNvPr id="24" name="Table 3">
            <a:extLst>
              <a:ext uri="{FF2B5EF4-FFF2-40B4-BE49-F238E27FC236}">
                <a16:creationId xmlns:a16="http://schemas.microsoft.com/office/drawing/2014/main" id="{855548C0-0F37-04D5-A0FE-278463AEE04E}"/>
              </a:ext>
            </a:extLst>
          </p:cNvPr>
          <p:cNvGraphicFramePr>
            <a:graphicFrameLocks noGrp="1"/>
          </p:cNvGraphicFramePr>
          <p:nvPr>
            <p:extLst>
              <p:ext uri="{D42A27DB-BD31-4B8C-83A1-F6EECF244321}">
                <p14:modId xmlns:p14="http://schemas.microsoft.com/office/powerpoint/2010/main" val="2646374981"/>
              </p:ext>
            </p:extLst>
          </p:nvPr>
        </p:nvGraphicFramePr>
        <p:xfrm>
          <a:off x="3451055" y="2260123"/>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extLst>
                  <a:ext uri="{0D108BD9-81ED-4DB2-BD59-A6C34878D82A}">
                    <a16:rowId xmlns:a16="http://schemas.microsoft.com/office/drawing/2014/main" val="3242716732"/>
                  </a:ext>
                </a:extLst>
              </a:tr>
            </a:tbl>
          </a:graphicData>
        </a:graphic>
      </p:graphicFrame>
      <p:graphicFrame>
        <p:nvGraphicFramePr>
          <p:cNvPr id="22" name="Table 3">
            <a:extLst>
              <a:ext uri="{FF2B5EF4-FFF2-40B4-BE49-F238E27FC236}">
                <a16:creationId xmlns:a16="http://schemas.microsoft.com/office/drawing/2014/main" id="{5A613438-5D01-6AC6-3CA4-27B28448939A}"/>
              </a:ext>
            </a:extLst>
          </p:cNvPr>
          <p:cNvGraphicFramePr>
            <a:graphicFrameLocks noGrp="1"/>
          </p:cNvGraphicFramePr>
          <p:nvPr>
            <p:extLst>
              <p:ext uri="{D42A27DB-BD31-4B8C-83A1-F6EECF244321}">
                <p14:modId xmlns:p14="http://schemas.microsoft.com/office/powerpoint/2010/main" val="1500255362"/>
              </p:ext>
            </p:extLst>
          </p:nvPr>
        </p:nvGraphicFramePr>
        <p:xfrm>
          <a:off x="3453546" y="6157208"/>
          <a:ext cx="5286099" cy="704372"/>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extLst>
                  <a:ext uri="{0D108BD9-81ED-4DB2-BD59-A6C34878D82A}">
                    <a16:rowId xmlns:a16="http://schemas.microsoft.com/office/drawing/2014/main" val="2593223797"/>
                  </a:ext>
                </a:extLst>
              </a:tr>
            </a:tbl>
          </a:graphicData>
        </a:graphic>
      </p:graphicFrame>
    </p:spTree>
    <p:extLst>
      <p:ext uri="{BB962C8B-B14F-4D97-AF65-F5344CB8AC3E}">
        <p14:creationId xmlns:p14="http://schemas.microsoft.com/office/powerpoint/2010/main" val="199819193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Giới thiệu Seam Carving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Minh họa</a:t>
            </a:r>
          </a:p>
          <a:p>
            <a:endParaRPr lang="en-US"/>
          </a:p>
        </p:txBody>
      </p:sp>
      <p:pic>
        <p:nvPicPr>
          <p:cNvPr id="7" name="Picture 6" descr="A picture containing grass, sky, outdoor, building&#10;&#10;Description automatically generated">
            <a:extLst>
              <a:ext uri="{FF2B5EF4-FFF2-40B4-BE49-F238E27FC236}">
                <a16:creationId xmlns:a16="http://schemas.microsoft.com/office/drawing/2014/main" id="{16B5E252-2CDC-34F3-5A9D-4DA7F82EB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1815" y="2234178"/>
            <a:ext cx="5029200" cy="3409150"/>
          </a:xfrm>
          <a:prstGeom prst="rect">
            <a:avLst/>
          </a:prstGeom>
        </p:spPr>
      </p:pic>
      <p:sp>
        <p:nvSpPr>
          <p:cNvPr id="8" name="TextBox 7">
            <a:extLst>
              <a:ext uri="{FF2B5EF4-FFF2-40B4-BE49-F238E27FC236}">
                <a16:creationId xmlns:a16="http://schemas.microsoft.com/office/drawing/2014/main" id="{81260D62-0943-B79D-C6B8-44C102B83104}"/>
              </a:ext>
            </a:extLst>
          </p:cNvPr>
          <p:cNvSpPr txBox="1"/>
          <p:nvPr/>
        </p:nvSpPr>
        <p:spPr>
          <a:xfrm>
            <a:off x="2660520" y="5684691"/>
            <a:ext cx="1638590" cy="400110"/>
          </a:xfrm>
          <a:prstGeom prst="rect">
            <a:avLst/>
          </a:prstGeom>
          <a:noFill/>
        </p:spPr>
        <p:txBody>
          <a:bodyPr wrap="none" rtlCol="0">
            <a:spAutoFit/>
          </a:bodyPr>
          <a:lstStyle/>
          <a:p>
            <a:r>
              <a:rPr lang="en-US" sz="2000"/>
              <a:t>Ảnh ban đầu</a:t>
            </a:r>
          </a:p>
        </p:txBody>
      </p:sp>
      <p:pic>
        <p:nvPicPr>
          <p:cNvPr id="10" name="Picture 9" descr="A picture containing grass, sky, outdoor, building&#10;&#10;Description automatically generated">
            <a:extLst>
              <a:ext uri="{FF2B5EF4-FFF2-40B4-BE49-F238E27FC236}">
                <a16:creationId xmlns:a16="http://schemas.microsoft.com/office/drawing/2014/main" id="{7991A286-00CD-A760-1A89-04F3F0D62E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3315" y="2234178"/>
            <a:ext cx="4236785" cy="3409150"/>
          </a:xfrm>
          <a:prstGeom prst="rect">
            <a:avLst/>
          </a:prstGeom>
        </p:spPr>
      </p:pic>
      <p:sp>
        <p:nvSpPr>
          <p:cNvPr id="12" name="TextBox 11">
            <a:extLst>
              <a:ext uri="{FF2B5EF4-FFF2-40B4-BE49-F238E27FC236}">
                <a16:creationId xmlns:a16="http://schemas.microsoft.com/office/drawing/2014/main" id="{E0A09FE5-A4D0-A35D-1AF8-069F43062776}"/>
              </a:ext>
            </a:extLst>
          </p:cNvPr>
          <p:cNvSpPr txBox="1"/>
          <p:nvPr/>
        </p:nvSpPr>
        <p:spPr>
          <a:xfrm>
            <a:off x="6727851" y="5684691"/>
            <a:ext cx="4232249" cy="400110"/>
          </a:xfrm>
          <a:prstGeom prst="rect">
            <a:avLst/>
          </a:prstGeom>
          <a:noFill/>
        </p:spPr>
        <p:txBody>
          <a:bodyPr wrap="none" rtlCol="0">
            <a:spAutoFit/>
          </a:bodyPr>
          <a:lstStyle/>
          <a:p>
            <a:r>
              <a:rPr lang="en-US" sz="2000"/>
              <a:t>Ảnh sau khi sử dụng Seam Carving</a:t>
            </a:r>
          </a:p>
        </p:txBody>
      </p:sp>
    </p:spTree>
    <p:extLst>
      <p:ext uri="{BB962C8B-B14F-4D97-AF65-F5344CB8AC3E}">
        <p14:creationId xmlns:p14="http://schemas.microsoft.com/office/powerpoint/2010/main" val="414059125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solidFill>
                  <a:schemeClr val="tx1">
                    <a:lumMod val="95000"/>
                    <a:lumOff val="5000"/>
                  </a:schemeClr>
                </a:solidFill>
                <a:highlight>
                  <a:srgbClr val="00FF00"/>
                </a:highlight>
              </a:rPr>
              <a:t>Bước 1: Tính toán số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20E0D78-569A-14D7-9B0E-7779C78091E3}"/>
                  </a:ext>
                </a:extLst>
              </p14:cNvPr>
              <p14:cNvContentPartPr/>
              <p14:nvPr/>
            </p14:nvContentPartPr>
            <p14:xfrm>
              <a:off x="6197364" y="2918172"/>
              <a:ext cx="360" cy="360"/>
            </p14:xfrm>
          </p:contentPart>
        </mc:Choice>
        <mc:Fallback xmlns="">
          <p:pic>
            <p:nvPicPr>
              <p:cNvPr id="10" name="Ink 9">
                <a:extLst>
                  <a:ext uri="{FF2B5EF4-FFF2-40B4-BE49-F238E27FC236}">
                    <a16:creationId xmlns:a16="http://schemas.microsoft.com/office/drawing/2014/main" id="{A20E0D78-569A-14D7-9B0E-7779C78091E3}"/>
                  </a:ext>
                </a:extLst>
              </p:cNvPr>
              <p:cNvPicPr/>
              <p:nvPr/>
            </p:nvPicPr>
            <p:blipFill>
              <a:blip r:embed="rId13"/>
              <a:stretch>
                <a:fillRect/>
              </a:stretch>
            </p:blipFill>
            <p:spPr>
              <a:xfrm>
                <a:off x="6179364" y="2810172"/>
                <a:ext cx="36000" cy="216000"/>
              </a:xfrm>
              <a:prstGeom prst="rect">
                <a:avLst/>
              </a:prstGeom>
            </p:spPr>
          </p:pic>
        </mc:Fallback>
      </mc:AlternateContent>
      <p:grpSp>
        <p:nvGrpSpPr>
          <p:cNvPr id="11" name="Group 10">
            <a:extLst>
              <a:ext uri="{FF2B5EF4-FFF2-40B4-BE49-F238E27FC236}">
                <a16:creationId xmlns:a16="http://schemas.microsoft.com/office/drawing/2014/main" id="{EA3360B1-1DF3-AEE4-6CAB-3E1BDBF6F211}"/>
              </a:ext>
            </a:extLst>
          </p:cNvPr>
          <p:cNvGrpSpPr/>
          <p:nvPr/>
        </p:nvGrpSpPr>
        <p:grpSpPr>
          <a:xfrm>
            <a:off x="6513804" y="270325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2" name="Ink 11">
                  <a:extLst>
                    <a:ext uri="{FF2B5EF4-FFF2-40B4-BE49-F238E27FC236}">
                      <a16:creationId xmlns:a16="http://schemas.microsoft.com/office/drawing/2014/main" id="{939FFF6B-FFB7-F4C0-5BBB-D23F5760845B}"/>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1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3" name="Ink 12">
                  <a:extLst>
                    <a:ext uri="{FF2B5EF4-FFF2-40B4-BE49-F238E27FC236}">
                      <a16:creationId xmlns:a16="http://schemas.microsoft.com/office/drawing/2014/main" id="{560B430E-8C5D-3C12-FD90-6651AE3FDB9B}"/>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4" name="Ink 13">
                  <a:extLst>
                    <a:ext uri="{FF2B5EF4-FFF2-40B4-BE49-F238E27FC236}">
                      <a16:creationId xmlns:a16="http://schemas.microsoft.com/office/drawing/2014/main" id="{B843018C-01AC-AA7F-2582-3E0B368F924B}"/>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BEFD638E-96D3-E2DE-B5D2-B15F08A0C787}"/>
                  </a:ext>
                </a:extLst>
              </p14:cNvPr>
              <p14:cNvContentPartPr/>
              <p14:nvPr/>
            </p14:nvContentPartPr>
            <p14:xfrm>
              <a:off x="6400764" y="2703252"/>
              <a:ext cx="360" cy="360"/>
            </p14:xfrm>
          </p:contentPart>
        </mc:Choice>
        <mc:Fallback xmlns="">
          <p:pic>
            <p:nvPicPr>
              <p:cNvPr id="15" name="Ink 14">
                <a:extLst>
                  <a:ext uri="{FF2B5EF4-FFF2-40B4-BE49-F238E27FC236}">
                    <a16:creationId xmlns:a16="http://schemas.microsoft.com/office/drawing/2014/main" id="{BEFD638E-96D3-E2DE-B5D2-B15F08A0C787}"/>
                  </a:ext>
                </a:extLst>
              </p:cNvPr>
              <p:cNvPicPr/>
              <p:nvPr/>
            </p:nvPicPr>
            <p:blipFill>
              <a:blip r:embed="rId19"/>
              <a:stretch>
                <a:fillRect/>
              </a:stretch>
            </p:blipFill>
            <p:spPr>
              <a:xfrm>
                <a:off x="6382764" y="2595252"/>
                <a:ext cx="36000" cy="216000"/>
              </a:xfrm>
              <a:prstGeom prst="rect">
                <a:avLst/>
              </a:prstGeom>
            </p:spPr>
          </p:pic>
        </mc:Fallback>
      </mc:AlternateContent>
      <p:grpSp>
        <p:nvGrpSpPr>
          <p:cNvPr id="16" name="Group 15">
            <a:extLst>
              <a:ext uri="{FF2B5EF4-FFF2-40B4-BE49-F238E27FC236}">
                <a16:creationId xmlns:a16="http://schemas.microsoft.com/office/drawing/2014/main" id="{883D301F-B0E6-1255-7BE3-8BE1061D36F9}"/>
              </a:ext>
            </a:extLst>
          </p:cNvPr>
          <p:cNvGrpSpPr/>
          <p:nvPr/>
        </p:nvGrpSpPr>
        <p:grpSpPr>
          <a:xfrm>
            <a:off x="4007484" y="270325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7" name="Ink 16">
                  <a:extLst>
                    <a:ext uri="{FF2B5EF4-FFF2-40B4-BE49-F238E27FC236}">
                      <a16:creationId xmlns:a16="http://schemas.microsoft.com/office/drawing/2014/main" id="{9644504D-74B5-A483-F68B-B9A6F17F0F38}"/>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21"/>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8" name="Ink 17">
                  <a:extLst>
                    <a:ext uri="{FF2B5EF4-FFF2-40B4-BE49-F238E27FC236}">
                      <a16:creationId xmlns:a16="http://schemas.microsoft.com/office/drawing/2014/main" id="{8DD12C95-8D23-EFE4-E249-2506D6E7FA6C}"/>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9" name="Ink 18">
                  <a:extLst>
                    <a:ext uri="{FF2B5EF4-FFF2-40B4-BE49-F238E27FC236}">
                      <a16:creationId xmlns:a16="http://schemas.microsoft.com/office/drawing/2014/main" id="{CFA47194-52B3-0E02-6135-859091CF92AF}"/>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23"/>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0" name="Ink 19">
                  <a:extLst>
                    <a:ext uri="{FF2B5EF4-FFF2-40B4-BE49-F238E27FC236}">
                      <a16:creationId xmlns:a16="http://schemas.microsoft.com/office/drawing/2014/main" id="{FB68D086-A0CC-BBB3-4A48-7D4391AD42F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23"/>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1" name="Ink 20">
                <a:extLst>
                  <a:ext uri="{FF2B5EF4-FFF2-40B4-BE49-F238E27FC236}">
                    <a16:creationId xmlns:a16="http://schemas.microsoft.com/office/drawing/2014/main" id="{6528A725-7C47-C103-FA8A-B474001E12E3}"/>
                  </a:ext>
                </a:extLst>
              </p14:cNvPr>
              <p14:cNvContentPartPr/>
              <p14:nvPr/>
            </p14:nvContentPartPr>
            <p14:xfrm>
              <a:off x="5520204" y="2511732"/>
              <a:ext cx="360" cy="360"/>
            </p14:xfrm>
          </p:contentPart>
        </mc:Choice>
        <mc:Fallback xmlns="">
          <p:pic>
            <p:nvPicPr>
              <p:cNvPr id="21" name="Ink 20">
                <a:extLst>
                  <a:ext uri="{FF2B5EF4-FFF2-40B4-BE49-F238E27FC236}">
                    <a16:creationId xmlns:a16="http://schemas.microsoft.com/office/drawing/2014/main" id="{6528A725-7C47-C103-FA8A-B474001E12E3}"/>
                  </a:ext>
                </a:extLst>
              </p:cNvPr>
              <p:cNvPicPr/>
              <p:nvPr/>
            </p:nvPicPr>
            <p:blipFill>
              <a:blip r:embed="rId27"/>
              <a:stretch>
                <a:fillRect/>
              </a:stretch>
            </p:blipFill>
            <p:spPr>
              <a:xfrm>
                <a:off x="5502204" y="2403732"/>
                <a:ext cx="36000" cy="216000"/>
              </a:xfrm>
              <a:prstGeom prst="rect">
                <a:avLst/>
              </a:prstGeom>
            </p:spPr>
          </p:pic>
        </mc:Fallback>
      </mc:AlternateContent>
      <p:graphicFrame>
        <p:nvGraphicFramePr>
          <p:cNvPr id="24" name="Table 3">
            <a:extLst>
              <a:ext uri="{FF2B5EF4-FFF2-40B4-BE49-F238E27FC236}">
                <a16:creationId xmlns:a16="http://schemas.microsoft.com/office/drawing/2014/main" id="{855548C0-0F37-04D5-A0FE-278463AEE04E}"/>
              </a:ext>
            </a:extLst>
          </p:cNvPr>
          <p:cNvGraphicFramePr>
            <a:graphicFrameLocks noGrp="1"/>
          </p:cNvGraphicFramePr>
          <p:nvPr/>
        </p:nvGraphicFramePr>
        <p:xfrm>
          <a:off x="3451055" y="2260123"/>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graphicFrame>
        <p:nvGraphicFramePr>
          <p:cNvPr id="22" name="Table 3">
            <a:extLst>
              <a:ext uri="{FF2B5EF4-FFF2-40B4-BE49-F238E27FC236}">
                <a16:creationId xmlns:a16="http://schemas.microsoft.com/office/drawing/2014/main" id="{5A613438-5D01-6AC6-3CA4-27B28448939A}"/>
              </a:ext>
            </a:extLst>
          </p:cNvPr>
          <p:cNvGraphicFramePr>
            <a:graphicFrameLocks noGrp="1"/>
          </p:cNvGraphicFramePr>
          <p:nvPr>
            <p:extLst>
              <p:ext uri="{D42A27DB-BD31-4B8C-83A1-F6EECF244321}">
                <p14:modId xmlns:p14="http://schemas.microsoft.com/office/powerpoint/2010/main" val="2321714393"/>
              </p:ext>
            </p:extLst>
          </p:nvPr>
        </p:nvGraphicFramePr>
        <p:xfrm>
          <a:off x="3453546" y="6157208"/>
          <a:ext cx="5286099" cy="704372"/>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000"/>
                        <a:t>510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3223797"/>
                  </a:ext>
                </a:extLst>
              </a:tr>
            </a:tbl>
          </a:graphicData>
        </a:graphic>
      </p:graphicFrame>
    </p:spTree>
    <p:extLst>
      <p:ext uri="{BB962C8B-B14F-4D97-AF65-F5344CB8AC3E}">
        <p14:creationId xmlns:p14="http://schemas.microsoft.com/office/powerpoint/2010/main" val="321375857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t>Bước 1: Tính toán số đường Seam cần xóa</a:t>
            </a:r>
          </a:p>
          <a:p>
            <a:pPr marL="0" indent="0">
              <a:buNone/>
            </a:pPr>
            <a:r>
              <a:rPr lang="en-US">
                <a:solidFill>
                  <a:schemeClr val="tx1"/>
                </a:solidFill>
                <a:highlight>
                  <a:srgbClr val="00FF00"/>
                </a:highlight>
              </a:rPr>
              <a:t>Bước 2: Sinh ảnh năng lượng</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pic>
        <p:nvPicPr>
          <p:cNvPr id="6" name="Picture 2">
            <a:extLst>
              <a:ext uri="{FF2B5EF4-FFF2-40B4-BE49-F238E27FC236}">
                <a16:creationId xmlns:a16="http://schemas.microsoft.com/office/drawing/2014/main" id="{F80EE906-62C5-A0F9-A2C7-2D92E3FCE0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 y="2734759"/>
            <a:ext cx="4955858" cy="33018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CBD440F-B89A-19E9-E5AF-0FDE2E7926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1320" y="2726652"/>
            <a:ext cx="4955858" cy="330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71554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t>Bước 1: Tính toán số đường Seam cần xóa</a:t>
            </a:r>
          </a:p>
          <a:p>
            <a:pPr marL="0" indent="0">
              <a:buNone/>
            </a:pPr>
            <a:r>
              <a:rPr lang="en-US">
                <a:solidFill>
                  <a:srgbClr val="FF0000"/>
                </a:solidFill>
              </a:rPr>
              <a:t>Bước 2: Sinh ảnh năng lượng</a:t>
            </a:r>
          </a:p>
          <a:p>
            <a:pPr marL="0" indent="0">
              <a:buNone/>
            </a:pPr>
            <a:r>
              <a:rPr lang="en-US">
                <a:solidFill>
                  <a:schemeClr val="tx1">
                    <a:lumMod val="95000"/>
                    <a:lumOff val="5000"/>
                  </a:schemeClr>
                </a:solidFill>
                <a:highlight>
                  <a:srgbClr val="00FF00"/>
                </a:highlight>
              </a:rPr>
              <a:t>Bước 3: Chọn đường Seam có tổng năng lượng nhỏ nhất</a:t>
            </a:r>
          </a:p>
          <a:p>
            <a:pPr lvl="1" algn="just"/>
            <a:r>
              <a:rPr lang="en-US">
                <a:solidFill>
                  <a:schemeClr val="tx1">
                    <a:lumMod val="95000"/>
                    <a:lumOff val="5000"/>
                  </a:schemeClr>
                </a:solidFill>
              </a:rPr>
              <a:t>Ứng với điểm ảnh trên ảnh mask có giá trị bằng 255 (màu trắng) thì đặt lại giá trị của điểm ảnh đó trên bản đồ năng lượng bằng –1000. Đường Seam chắc chắn đi qua điểm ảnh đó</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spTree>
    <p:extLst>
      <p:ext uri="{BB962C8B-B14F-4D97-AF65-F5344CB8AC3E}">
        <p14:creationId xmlns:p14="http://schemas.microsoft.com/office/powerpoint/2010/main" val="141876737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pic>
        <p:nvPicPr>
          <p:cNvPr id="16" name="Picture 2">
            <a:extLst>
              <a:ext uri="{FF2B5EF4-FFF2-40B4-BE49-F238E27FC236}">
                <a16:creationId xmlns:a16="http://schemas.microsoft.com/office/drawing/2014/main" id="{5442AEFD-434C-F536-090F-C85A7363AF2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7491" y="1738462"/>
            <a:ext cx="5282309" cy="35193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A0D1B38-E50F-D168-DF9C-BA3AB56B81DE}"/>
              </a:ext>
            </a:extLst>
          </p:cNvPr>
          <p:cNvSpPr txBox="1"/>
          <p:nvPr/>
        </p:nvSpPr>
        <p:spPr>
          <a:xfrm>
            <a:off x="2815830" y="5378569"/>
            <a:ext cx="1125629" cy="400110"/>
          </a:xfrm>
          <a:prstGeom prst="rect">
            <a:avLst/>
          </a:prstGeom>
          <a:noFill/>
        </p:spPr>
        <p:txBody>
          <a:bodyPr wrap="none" rtlCol="0">
            <a:spAutoFit/>
          </a:bodyPr>
          <a:lstStyle/>
          <a:p>
            <a:r>
              <a:rPr lang="en-US" sz="2000"/>
              <a:t>Ảnh gốc</a:t>
            </a:r>
          </a:p>
        </p:txBody>
      </p:sp>
      <p:sp>
        <p:nvSpPr>
          <p:cNvPr id="24" name="TextBox 23">
            <a:extLst>
              <a:ext uri="{FF2B5EF4-FFF2-40B4-BE49-F238E27FC236}">
                <a16:creationId xmlns:a16="http://schemas.microsoft.com/office/drawing/2014/main" id="{5DE099A6-6A4B-89D0-1E1B-B20F213F6571}"/>
              </a:ext>
            </a:extLst>
          </p:cNvPr>
          <p:cNvSpPr txBox="1"/>
          <p:nvPr/>
        </p:nvSpPr>
        <p:spPr>
          <a:xfrm>
            <a:off x="8379753" y="5378569"/>
            <a:ext cx="1324402" cy="400110"/>
          </a:xfrm>
          <a:prstGeom prst="rect">
            <a:avLst/>
          </a:prstGeom>
          <a:noFill/>
        </p:spPr>
        <p:txBody>
          <a:bodyPr wrap="none" rtlCol="0">
            <a:spAutoFit/>
          </a:bodyPr>
          <a:lstStyle/>
          <a:p>
            <a:r>
              <a:rPr lang="en-US" sz="2000"/>
              <a:t>Ảnh mask</a:t>
            </a:r>
          </a:p>
        </p:txBody>
      </p:sp>
      <p:pic>
        <p:nvPicPr>
          <p:cNvPr id="20" name="Picture 19" descr="A light in the dark&#10;&#10;Description automatically generated with medium confidence">
            <a:extLst>
              <a:ext uri="{FF2B5EF4-FFF2-40B4-BE49-F238E27FC236}">
                <a16:creationId xmlns:a16="http://schemas.microsoft.com/office/drawing/2014/main" id="{BC432FB1-D6C1-AD7C-E9EA-5B0A755BFFF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15468" y="1736260"/>
            <a:ext cx="5282309" cy="3521540"/>
          </a:xfrm>
          <a:prstGeom prst="rect">
            <a:avLst/>
          </a:prstGeom>
        </p:spPr>
      </p:pic>
    </p:spTree>
    <p:extLst>
      <p:ext uri="{BB962C8B-B14F-4D97-AF65-F5344CB8AC3E}">
        <p14:creationId xmlns:p14="http://schemas.microsoft.com/office/powerpoint/2010/main" val="261578268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sp>
        <p:nvSpPr>
          <p:cNvPr id="23" name="TextBox 22">
            <a:extLst>
              <a:ext uri="{FF2B5EF4-FFF2-40B4-BE49-F238E27FC236}">
                <a16:creationId xmlns:a16="http://schemas.microsoft.com/office/drawing/2014/main" id="{6A0D1B38-E50F-D168-DF9C-BA3AB56B81DE}"/>
              </a:ext>
            </a:extLst>
          </p:cNvPr>
          <p:cNvSpPr txBox="1"/>
          <p:nvPr/>
        </p:nvSpPr>
        <p:spPr>
          <a:xfrm>
            <a:off x="2184539" y="5378569"/>
            <a:ext cx="2392001" cy="400110"/>
          </a:xfrm>
          <a:prstGeom prst="rect">
            <a:avLst/>
          </a:prstGeom>
          <a:noFill/>
        </p:spPr>
        <p:txBody>
          <a:bodyPr wrap="none" rtlCol="0">
            <a:spAutoFit/>
          </a:bodyPr>
          <a:lstStyle/>
          <a:p>
            <a:r>
              <a:rPr lang="en-US" sz="2000"/>
              <a:t>Bản đồ năng lượng</a:t>
            </a:r>
          </a:p>
        </p:txBody>
      </p:sp>
      <p:sp>
        <p:nvSpPr>
          <p:cNvPr id="24" name="TextBox 23">
            <a:extLst>
              <a:ext uri="{FF2B5EF4-FFF2-40B4-BE49-F238E27FC236}">
                <a16:creationId xmlns:a16="http://schemas.microsoft.com/office/drawing/2014/main" id="{5DE099A6-6A4B-89D0-1E1B-B20F213F6571}"/>
              </a:ext>
            </a:extLst>
          </p:cNvPr>
          <p:cNvSpPr txBox="1"/>
          <p:nvPr/>
        </p:nvSpPr>
        <p:spPr>
          <a:xfrm>
            <a:off x="8379753" y="5378569"/>
            <a:ext cx="1324402" cy="400110"/>
          </a:xfrm>
          <a:prstGeom prst="rect">
            <a:avLst/>
          </a:prstGeom>
          <a:noFill/>
        </p:spPr>
        <p:txBody>
          <a:bodyPr wrap="none" rtlCol="0">
            <a:spAutoFit/>
          </a:bodyPr>
          <a:lstStyle/>
          <a:p>
            <a:r>
              <a:rPr lang="en-US" sz="2000"/>
              <a:t>Ảnh mask</a:t>
            </a:r>
          </a:p>
        </p:txBody>
      </p:sp>
      <p:graphicFrame>
        <p:nvGraphicFramePr>
          <p:cNvPr id="20" name="Table 3">
            <a:extLst>
              <a:ext uri="{FF2B5EF4-FFF2-40B4-BE49-F238E27FC236}">
                <a16:creationId xmlns:a16="http://schemas.microsoft.com/office/drawing/2014/main" id="{FCEB3C16-2EF4-9912-76BD-EE1388695753}"/>
              </a:ext>
            </a:extLst>
          </p:cNvPr>
          <p:cNvGraphicFramePr>
            <a:graphicFrameLocks noGrp="1"/>
          </p:cNvGraphicFramePr>
          <p:nvPr>
            <p:extLst>
              <p:ext uri="{D42A27DB-BD31-4B8C-83A1-F6EECF244321}">
                <p14:modId xmlns:p14="http://schemas.microsoft.com/office/powerpoint/2010/main" val="3195796768"/>
              </p:ext>
            </p:extLst>
          </p:nvPr>
        </p:nvGraphicFramePr>
        <p:xfrm>
          <a:off x="737491"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128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49</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67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88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23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163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17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173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95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92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133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graphicFrame>
        <p:nvGraphicFramePr>
          <p:cNvPr id="25" name="Table 3">
            <a:extLst>
              <a:ext uri="{FF2B5EF4-FFF2-40B4-BE49-F238E27FC236}">
                <a16:creationId xmlns:a16="http://schemas.microsoft.com/office/drawing/2014/main" id="{BD3AC39B-7EA5-40FB-A626-595C2F549A10}"/>
              </a:ext>
            </a:extLst>
          </p:cNvPr>
          <p:cNvGraphicFramePr>
            <a:graphicFrameLocks noGrp="1"/>
          </p:cNvGraphicFramePr>
          <p:nvPr>
            <p:extLst>
              <p:ext uri="{D42A27DB-BD31-4B8C-83A1-F6EECF244321}">
                <p14:modId xmlns:p14="http://schemas.microsoft.com/office/powerpoint/2010/main" val="2558070721"/>
              </p:ext>
            </p:extLst>
          </p:nvPr>
        </p:nvGraphicFramePr>
        <p:xfrm>
          <a:off x="6398904"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Tree>
    <p:extLst>
      <p:ext uri="{BB962C8B-B14F-4D97-AF65-F5344CB8AC3E}">
        <p14:creationId xmlns:p14="http://schemas.microsoft.com/office/powerpoint/2010/main" val="312274681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sp>
        <p:nvSpPr>
          <p:cNvPr id="24" name="TextBox 23">
            <a:extLst>
              <a:ext uri="{FF2B5EF4-FFF2-40B4-BE49-F238E27FC236}">
                <a16:creationId xmlns:a16="http://schemas.microsoft.com/office/drawing/2014/main" id="{5DE099A6-6A4B-89D0-1E1B-B20F213F6571}"/>
              </a:ext>
            </a:extLst>
          </p:cNvPr>
          <p:cNvSpPr txBox="1"/>
          <p:nvPr/>
        </p:nvSpPr>
        <p:spPr>
          <a:xfrm>
            <a:off x="8379753" y="5378569"/>
            <a:ext cx="1324402" cy="400110"/>
          </a:xfrm>
          <a:prstGeom prst="rect">
            <a:avLst/>
          </a:prstGeom>
          <a:noFill/>
        </p:spPr>
        <p:txBody>
          <a:bodyPr wrap="none" rtlCol="0">
            <a:spAutoFit/>
          </a:bodyPr>
          <a:lstStyle/>
          <a:p>
            <a:r>
              <a:rPr lang="en-US" sz="2000"/>
              <a:t>Ảnh mask</a:t>
            </a:r>
          </a:p>
        </p:txBody>
      </p:sp>
      <p:graphicFrame>
        <p:nvGraphicFramePr>
          <p:cNvPr id="20" name="Table 3">
            <a:extLst>
              <a:ext uri="{FF2B5EF4-FFF2-40B4-BE49-F238E27FC236}">
                <a16:creationId xmlns:a16="http://schemas.microsoft.com/office/drawing/2014/main" id="{FCEB3C16-2EF4-9912-76BD-EE1388695753}"/>
              </a:ext>
            </a:extLst>
          </p:cNvPr>
          <p:cNvGraphicFramePr>
            <a:graphicFrameLocks noGrp="1"/>
          </p:cNvGraphicFramePr>
          <p:nvPr>
            <p:extLst>
              <p:ext uri="{D42A27DB-BD31-4B8C-83A1-F6EECF244321}">
                <p14:modId xmlns:p14="http://schemas.microsoft.com/office/powerpoint/2010/main" val="310726303"/>
              </p:ext>
            </p:extLst>
          </p:nvPr>
        </p:nvGraphicFramePr>
        <p:xfrm>
          <a:off x="737491"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128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49</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67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88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23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163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17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173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114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95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92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133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graphicFrame>
        <p:nvGraphicFramePr>
          <p:cNvPr id="25" name="Table 3">
            <a:extLst>
              <a:ext uri="{FF2B5EF4-FFF2-40B4-BE49-F238E27FC236}">
                <a16:creationId xmlns:a16="http://schemas.microsoft.com/office/drawing/2014/main" id="{BD3AC39B-7EA5-40FB-A626-595C2F549A10}"/>
              </a:ext>
            </a:extLst>
          </p:cNvPr>
          <p:cNvGraphicFramePr>
            <a:graphicFrameLocks noGrp="1"/>
          </p:cNvGraphicFramePr>
          <p:nvPr>
            <p:extLst>
              <p:ext uri="{D42A27DB-BD31-4B8C-83A1-F6EECF244321}">
                <p14:modId xmlns:p14="http://schemas.microsoft.com/office/powerpoint/2010/main" val="3428454558"/>
              </p:ext>
            </p:extLst>
          </p:nvPr>
        </p:nvGraphicFramePr>
        <p:xfrm>
          <a:off x="6398904"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
        <p:nvSpPr>
          <p:cNvPr id="19" name="TextBox 18">
            <a:extLst>
              <a:ext uri="{FF2B5EF4-FFF2-40B4-BE49-F238E27FC236}">
                <a16:creationId xmlns:a16="http://schemas.microsoft.com/office/drawing/2014/main" id="{12D29A88-CF05-51BD-E98C-C81D91E9FFFF}"/>
              </a:ext>
            </a:extLst>
          </p:cNvPr>
          <p:cNvSpPr txBox="1"/>
          <p:nvPr/>
        </p:nvSpPr>
        <p:spPr>
          <a:xfrm>
            <a:off x="2184539" y="5378569"/>
            <a:ext cx="2392001" cy="400110"/>
          </a:xfrm>
          <a:prstGeom prst="rect">
            <a:avLst/>
          </a:prstGeom>
          <a:noFill/>
        </p:spPr>
        <p:txBody>
          <a:bodyPr wrap="none" rtlCol="0">
            <a:spAutoFit/>
          </a:bodyPr>
          <a:lstStyle/>
          <a:p>
            <a:r>
              <a:rPr lang="en-US" sz="2000"/>
              <a:t>Bản đồ năng lượng</a:t>
            </a:r>
          </a:p>
        </p:txBody>
      </p:sp>
    </p:spTree>
    <p:extLst>
      <p:ext uri="{BB962C8B-B14F-4D97-AF65-F5344CB8AC3E}">
        <p14:creationId xmlns:p14="http://schemas.microsoft.com/office/powerpoint/2010/main" val="203800099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sp>
        <p:nvSpPr>
          <p:cNvPr id="24" name="TextBox 23">
            <a:extLst>
              <a:ext uri="{FF2B5EF4-FFF2-40B4-BE49-F238E27FC236}">
                <a16:creationId xmlns:a16="http://schemas.microsoft.com/office/drawing/2014/main" id="{5DE099A6-6A4B-89D0-1E1B-B20F213F6571}"/>
              </a:ext>
            </a:extLst>
          </p:cNvPr>
          <p:cNvSpPr txBox="1"/>
          <p:nvPr/>
        </p:nvSpPr>
        <p:spPr>
          <a:xfrm>
            <a:off x="8379753" y="5378569"/>
            <a:ext cx="1324402" cy="400110"/>
          </a:xfrm>
          <a:prstGeom prst="rect">
            <a:avLst/>
          </a:prstGeom>
          <a:noFill/>
        </p:spPr>
        <p:txBody>
          <a:bodyPr wrap="none" rtlCol="0">
            <a:spAutoFit/>
          </a:bodyPr>
          <a:lstStyle/>
          <a:p>
            <a:r>
              <a:rPr lang="en-US" sz="2000"/>
              <a:t>Ảnh mask</a:t>
            </a:r>
          </a:p>
        </p:txBody>
      </p:sp>
      <mc:AlternateContent xmlns:mc="http://schemas.openxmlformats.org/markup-compatibility/2006" xmlns:a14="http://schemas.microsoft.com/office/drawing/2010/main">
        <mc:Choice Requires="a14">
          <p:graphicFrame>
            <p:nvGraphicFramePr>
              <p:cNvPr id="20" name="Table 3">
                <a:extLst>
                  <a:ext uri="{FF2B5EF4-FFF2-40B4-BE49-F238E27FC236}">
                    <a16:creationId xmlns:a16="http://schemas.microsoft.com/office/drawing/2014/main" id="{FCEB3C16-2EF4-9912-76BD-EE1388695753}"/>
                  </a:ext>
                </a:extLst>
              </p:cNvPr>
              <p:cNvGraphicFramePr>
                <a:graphicFrameLocks noGrp="1"/>
              </p:cNvGraphicFramePr>
              <p:nvPr>
                <p:extLst>
                  <p:ext uri="{D42A27DB-BD31-4B8C-83A1-F6EECF244321}">
                    <p14:modId xmlns:p14="http://schemas.microsoft.com/office/powerpoint/2010/main" val="3587933626"/>
                  </p:ext>
                </p:extLst>
              </p:nvPr>
            </p:nvGraphicFramePr>
            <p:xfrm>
              <a:off x="737491"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128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49</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67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88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23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17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114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95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92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133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mc:Choice>
        <mc:Fallback xmlns="">
          <p:graphicFrame>
            <p:nvGraphicFramePr>
              <p:cNvPr id="20" name="Table 3">
                <a:extLst>
                  <a:ext uri="{FF2B5EF4-FFF2-40B4-BE49-F238E27FC236}">
                    <a16:creationId xmlns:a16="http://schemas.microsoft.com/office/drawing/2014/main" id="{FCEB3C16-2EF4-9912-76BD-EE1388695753}"/>
                  </a:ext>
                </a:extLst>
              </p:cNvPr>
              <p:cNvGraphicFramePr>
                <a:graphicFrameLocks noGrp="1"/>
              </p:cNvGraphicFramePr>
              <p:nvPr>
                <p:extLst>
                  <p:ext uri="{D42A27DB-BD31-4B8C-83A1-F6EECF244321}">
                    <p14:modId xmlns:p14="http://schemas.microsoft.com/office/powerpoint/2010/main" val="3587933626"/>
                  </p:ext>
                </p:extLst>
              </p:nvPr>
            </p:nvGraphicFramePr>
            <p:xfrm>
              <a:off x="737491"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128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49</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67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88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23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102419" t="-201724" r="-505645" b="-204310"/>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202419" t="-201724" r="-405645" b="-204310"/>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300000" t="-201724" r="-302400" b="-204310"/>
                          </a:stretch>
                        </a:blipFill>
                      </a:tcPr>
                    </a:tc>
                    <a:tc>
                      <a:txBody>
                        <a:bodyPr/>
                        <a:lstStyle/>
                        <a:p>
                          <a:pPr algn="ctr"/>
                          <a:r>
                            <a:rPr lang="en-US" sz="2000"/>
                            <a:t>16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17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102419" t="-304348" r="-505645" b="-106087"/>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202419" t="-304348" r="-405645" b="-106087"/>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300000" t="-304348" r="-302400" b="-106087"/>
                          </a:stretch>
                        </a:blipFill>
                      </a:tcPr>
                    </a:tc>
                    <a:tc>
                      <a:txBody>
                        <a:bodyPr/>
                        <a:lstStyle/>
                        <a:p>
                          <a:pPr algn="ctr"/>
                          <a:r>
                            <a:rPr lang="en-US" sz="2000"/>
                            <a:t>114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95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92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133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mc:Fallback>
      </mc:AlternateContent>
      <p:graphicFrame>
        <p:nvGraphicFramePr>
          <p:cNvPr id="25" name="Table 3">
            <a:extLst>
              <a:ext uri="{FF2B5EF4-FFF2-40B4-BE49-F238E27FC236}">
                <a16:creationId xmlns:a16="http://schemas.microsoft.com/office/drawing/2014/main" id="{BD3AC39B-7EA5-40FB-A626-595C2F549A10}"/>
              </a:ext>
            </a:extLst>
          </p:cNvPr>
          <p:cNvGraphicFramePr>
            <a:graphicFrameLocks noGrp="1"/>
          </p:cNvGraphicFramePr>
          <p:nvPr/>
        </p:nvGraphicFramePr>
        <p:xfrm>
          <a:off x="6398904"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BE5125F-0DE3-F24E-592A-18F30774A3FB}"/>
                  </a:ext>
                </a:extLst>
              </p:cNvPr>
              <p:cNvSpPr txBox="1"/>
              <p:nvPr/>
            </p:nvSpPr>
            <p:spPr>
              <a:xfrm>
                <a:off x="609600" y="6248400"/>
                <a:ext cx="391575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𝑖𝑛𝑓</m:t>
                    </m:r>
                  </m:oMath>
                </a14:m>
                <a:r>
                  <a:rPr lang="en-US" sz="2800">
                    <a:solidFill>
                      <a:schemeClr val="bg1"/>
                    </a:solidFill>
                  </a:rPr>
                  <a:t>: Giá trị cực kì nhỏ</a:t>
                </a:r>
              </a:p>
            </p:txBody>
          </p:sp>
        </mc:Choice>
        <mc:Fallback xmlns="">
          <p:sp>
            <p:nvSpPr>
              <p:cNvPr id="19" name="TextBox 18">
                <a:extLst>
                  <a:ext uri="{FF2B5EF4-FFF2-40B4-BE49-F238E27FC236}">
                    <a16:creationId xmlns:a16="http://schemas.microsoft.com/office/drawing/2014/main" id="{DBE5125F-0DE3-F24E-592A-18F30774A3FB}"/>
                  </a:ext>
                </a:extLst>
              </p:cNvPr>
              <p:cNvSpPr txBox="1">
                <a:spLocks noRot="1" noChangeAspect="1" noMove="1" noResize="1" noEditPoints="1" noAdjustHandles="1" noChangeArrowheads="1" noChangeShapeType="1" noTextEdit="1"/>
              </p:cNvSpPr>
              <p:nvPr/>
            </p:nvSpPr>
            <p:spPr>
              <a:xfrm>
                <a:off x="609600" y="6248400"/>
                <a:ext cx="3915752" cy="523220"/>
              </a:xfrm>
              <a:prstGeom prst="rect">
                <a:avLst/>
              </a:prstGeom>
              <a:blipFill>
                <a:blip r:embed="rId21"/>
                <a:stretch>
                  <a:fillRect t="-11628" r="-2648" b="-31395"/>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8E70E086-84E7-0799-4FEC-683081B3670B}"/>
              </a:ext>
            </a:extLst>
          </p:cNvPr>
          <p:cNvSpPr txBox="1"/>
          <p:nvPr/>
        </p:nvSpPr>
        <p:spPr>
          <a:xfrm>
            <a:off x="2184539" y="5378569"/>
            <a:ext cx="2392001" cy="400110"/>
          </a:xfrm>
          <a:prstGeom prst="rect">
            <a:avLst/>
          </a:prstGeom>
          <a:noFill/>
        </p:spPr>
        <p:txBody>
          <a:bodyPr wrap="none" rtlCol="0">
            <a:spAutoFit/>
          </a:bodyPr>
          <a:lstStyle/>
          <a:p>
            <a:r>
              <a:rPr lang="en-US" sz="2000"/>
              <a:t>Bản đồ năng lượng</a:t>
            </a:r>
          </a:p>
        </p:txBody>
      </p:sp>
    </p:spTree>
    <p:extLst>
      <p:ext uri="{BB962C8B-B14F-4D97-AF65-F5344CB8AC3E}">
        <p14:creationId xmlns:p14="http://schemas.microsoft.com/office/powerpoint/2010/main" val="102878577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6"/>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8"/>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10"/>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2"/>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4"/>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6"/>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6"/>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6"/>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20"/>
              <a:stretch>
                <a:fillRect/>
              </a:stretch>
            </p:blipFill>
            <p:spPr>
              <a:xfrm>
                <a:off x="5502222" y="1630822"/>
                <a:ext cx="36000" cy="216000"/>
              </a:xfrm>
              <a:prstGeom prst="rect">
                <a:avLst/>
              </a:prstGeom>
            </p:spPr>
          </p:pic>
        </mc:Fallback>
      </mc:AlternateContent>
      <p:pic>
        <p:nvPicPr>
          <p:cNvPr id="16" name="Picture 2">
            <a:extLst>
              <a:ext uri="{FF2B5EF4-FFF2-40B4-BE49-F238E27FC236}">
                <a16:creationId xmlns:a16="http://schemas.microsoft.com/office/drawing/2014/main" id="{5442AEFD-434C-F536-090F-C85A7363AF2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484974" y="1609246"/>
            <a:ext cx="6577709" cy="43823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19E446BE-5869-1F38-4D00-4ADCABA65156}"/>
                  </a:ext>
                </a:extLst>
              </p14:cNvPr>
              <p14:cNvContentPartPr/>
              <p14:nvPr/>
            </p14:nvContentPartPr>
            <p14:xfrm>
              <a:off x="3745062" y="1625653"/>
              <a:ext cx="1718640" cy="4333320"/>
            </p14:xfrm>
          </p:contentPart>
        </mc:Choice>
        <mc:Fallback xmlns="">
          <p:pic>
            <p:nvPicPr>
              <p:cNvPr id="32" name="Ink 31">
                <a:extLst>
                  <a:ext uri="{FF2B5EF4-FFF2-40B4-BE49-F238E27FC236}">
                    <a16:creationId xmlns:a16="http://schemas.microsoft.com/office/drawing/2014/main" id="{19E446BE-5869-1F38-4D00-4ADCABA65156}"/>
                  </a:ext>
                </a:extLst>
              </p:cNvPr>
              <p:cNvPicPr/>
              <p:nvPr/>
            </p:nvPicPr>
            <p:blipFill>
              <a:blip r:embed="rId23"/>
              <a:stretch>
                <a:fillRect/>
              </a:stretch>
            </p:blipFill>
            <p:spPr>
              <a:xfrm>
                <a:off x="3740742" y="1621333"/>
                <a:ext cx="1727280" cy="434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8EC8E536-7873-F331-D758-A26B387F8E53}"/>
                  </a:ext>
                </a:extLst>
              </p14:cNvPr>
              <p14:cNvContentPartPr/>
              <p14:nvPr/>
            </p14:nvContentPartPr>
            <p14:xfrm>
              <a:off x="4086342" y="1625653"/>
              <a:ext cx="1524600" cy="4316400"/>
            </p14:xfrm>
          </p:contentPart>
        </mc:Choice>
        <mc:Fallback xmlns="">
          <p:pic>
            <p:nvPicPr>
              <p:cNvPr id="34" name="Ink 33">
                <a:extLst>
                  <a:ext uri="{FF2B5EF4-FFF2-40B4-BE49-F238E27FC236}">
                    <a16:creationId xmlns:a16="http://schemas.microsoft.com/office/drawing/2014/main" id="{8EC8E536-7873-F331-D758-A26B387F8E53}"/>
                  </a:ext>
                </a:extLst>
              </p:cNvPr>
              <p:cNvPicPr/>
              <p:nvPr/>
            </p:nvPicPr>
            <p:blipFill>
              <a:blip r:embed="rId25"/>
              <a:stretch>
                <a:fillRect/>
              </a:stretch>
            </p:blipFill>
            <p:spPr>
              <a:xfrm>
                <a:off x="4082022" y="1621333"/>
                <a:ext cx="1533240" cy="4325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3D69313E-E8D8-7496-9E5E-20BF0F4CE92E}"/>
                  </a:ext>
                </a:extLst>
              </p14:cNvPr>
              <p14:cNvContentPartPr/>
              <p14:nvPr/>
            </p14:nvContentPartPr>
            <p14:xfrm>
              <a:off x="4117662" y="1625653"/>
              <a:ext cx="1877040" cy="4300200"/>
            </p14:xfrm>
          </p:contentPart>
        </mc:Choice>
        <mc:Fallback xmlns="">
          <p:pic>
            <p:nvPicPr>
              <p:cNvPr id="35" name="Ink 34">
                <a:extLst>
                  <a:ext uri="{FF2B5EF4-FFF2-40B4-BE49-F238E27FC236}">
                    <a16:creationId xmlns:a16="http://schemas.microsoft.com/office/drawing/2014/main" id="{3D69313E-E8D8-7496-9E5E-20BF0F4CE92E}"/>
                  </a:ext>
                </a:extLst>
              </p:cNvPr>
              <p:cNvPicPr/>
              <p:nvPr/>
            </p:nvPicPr>
            <p:blipFill>
              <a:blip r:embed="rId27"/>
              <a:stretch>
                <a:fillRect/>
              </a:stretch>
            </p:blipFill>
            <p:spPr>
              <a:xfrm>
                <a:off x="4113342" y="1621333"/>
                <a:ext cx="1885680" cy="4308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0B034700-EE70-AD14-573E-27B2E4C740D6}"/>
                  </a:ext>
                </a:extLst>
              </p14:cNvPr>
              <p14:cNvContentPartPr/>
              <p14:nvPr/>
            </p14:nvContentPartPr>
            <p14:xfrm>
              <a:off x="4506822" y="1636813"/>
              <a:ext cx="2143800" cy="4308120"/>
            </p14:xfrm>
          </p:contentPart>
        </mc:Choice>
        <mc:Fallback xmlns="">
          <p:pic>
            <p:nvPicPr>
              <p:cNvPr id="37" name="Ink 36">
                <a:extLst>
                  <a:ext uri="{FF2B5EF4-FFF2-40B4-BE49-F238E27FC236}">
                    <a16:creationId xmlns:a16="http://schemas.microsoft.com/office/drawing/2014/main" id="{0B034700-EE70-AD14-573E-27B2E4C740D6}"/>
                  </a:ext>
                </a:extLst>
              </p:cNvPr>
              <p:cNvPicPr/>
              <p:nvPr/>
            </p:nvPicPr>
            <p:blipFill>
              <a:blip r:embed="rId29"/>
              <a:stretch>
                <a:fillRect/>
              </a:stretch>
            </p:blipFill>
            <p:spPr>
              <a:xfrm>
                <a:off x="4502502" y="1632493"/>
                <a:ext cx="2152440" cy="4316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055B82CC-32C7-C6FE-8B5D-79FD2F306ECD}"/>
                  </a:ext>
                </a:extLst>
              </p14:cNvPr>
              <p14:cNvContentPartPr/>
              <p14:nvPr/>
            </p14:nvContentPartPr>
            <p14:xfrm>
              <a:off x="4491342" y="1614133"/>
              <a:ext cx="1796760" cy="4326120"/>
            </p14:xfrm>
          </p:contentPart>
        </mc:Choice>
        <mc:Fallback xmlns="">
          <p:pic>
            <p:nvPicPr>
              <p:cNvPr id="39" name="Ink 38">
                <a:extLst>
                  <a:ext uri="{FF2B5EF4-FFF2-40B4-BE49-F238E27FC236}">
                    <a16:creationId xmlns:a16="http://schemas.microsoft.com/office/drawing/2014/main" id="{055B82CC-32C7-C6FE-8B5D-79FD2F306ECD}"/>
                  </a:ext>
                </a:extLst>
              </p:cNvPr>
              <p:cNvPicPr/>
              <p:nvPr/>
            </p:nvPicPr>
            <p:blipFill>
              <a:blip r:embed="rId31"/>
              <a:stretch>
                <a:fillRect/>
              </a:stretch>
            </p:blipFill>
            <p:spPr>
              <a:xfrm>
                <a:off x="4487022" y="1609813"/>
                <a:ext cx="1805400" cy="4334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E1F992F3-E012-4D93-7D3F-D04865BE7788}"/>
                  </a:ext>
                </a:extLst>
              </p14:cNvPr>
              <p14:cNvContentPartPr/>
              <p14:nvPr/>
            </p14:nvContentPartPr>
            <p14:xfrm>
              <a:off x="3321342" y="1625653"/>
              <a:ext cx="3113280" cy="4336200"/>
            </p14:xfrm>
          </p:contentPart>
        </mc:Choice>
        <mc:Fallback xmlns="">
          <p:pic>
            <p:nvPicPr>
              <p:cNvPr id="40" name="Ink 39">
                <a:extLst>
                  <a:ext uri="{FF2B5EF4-FFF2-40B4-BE49-F238E27FC236}">
                    <a16:creationId xmlns:a16="http://schemas.microsoft.com/office/drawing/2014/main" id="{E1F992F3-E012-4D93-7D3F-D04865BE7788}"/>
                  </a:ext>
                </a:extLst>
              </p:cNvPr>
              <p:cNvPicPr/>
              <p:nvPr/>
            </p:nvPicPr>
            <p:blipFill>
              <a:blip r:embed="rId33"/>
              <a:stretch>
                <a:fillRect/>
              </a:stretch>
            </p:blipFill>
            <p:spPr>
              <a:xfrm>
                <a:off x="3317022" y="1621333"/>
                <a:ext cx="3121920" cy="4344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Ink 40">
                <a:extLst>
                  <a:ext uri="{FF2B5EF4-FFF2-40B4-BE49-F238E27FC236}">
                    <a16:creationId xmlns:a16="http://schemas.microsoft.com/office/drawing/2014/main" id="{0CE6E13E-20DE-C1F2-D4E6-2A1BBD8A66B1}"/>
                  </a:ext>
                </a:extLst>
              </p14:cNvPr>
              <p14:cNvContentPartPr/>
              <p14:nvPr/>
            </p14:nvContentPartPr>
            <p14:xfrm>
              <a:off x="3883662" y="1625653"/>
              <a:ext cx="2131200" cy="4323240"/>
            </p14:xfrm>
          </p:contentPart>
        </mc:Choice>
        <mc:Fallback xmlns="">
          <p:pic>
            <p:nvPicPr>
              <p:cNvPr id="41" name="Ink 40">
                <a:extLst>
                  <a:ext uri="{FF2B5EF4-FFF2-40B4-BE49-F238E27FC236}">
                    <a16:creationId xmlns:a16="http://schemas.microsoft.com/office/drawing/2014/main" id="{0CE6E13E-20DE-C1F2-D4E6-2A1BBD8A66B1}"/>
                  </a:ext>
                </a:extLst>
              </p:cNvPr>
              <p:cNvPicPr/>
              <p:nvPr/>
            </p:nvPicPr>
            <p:blipFill>
              <a:blip r:embed="rId35"/>
              <a:stretch>
                <a:fillRect/>
              </a:stretch>
            </p:blipFill>
            <p:spPr>
              <a:xfrm>
                <a:off x="3879342" y="1621333"/>
                <a:ext cx="2139840" cy="4331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Ink 41">
                <a:extLst>
                  <a:ext uri="{FF2B5EF4-FFF2-40B4-BE49-F238E27FC236}">
                    <a16:creationId xmlns:a16="http://schemas.microsoft.com/office/drawing/2014/main" id="{5608D63B-B08C-02A1-3221-72570A95111F}"/>
                  </a:ext>
                </a:extLst>
              </p14:cNvPr>
              <p14:cNvContentPartPr/>
              <p14:nvPr/>
            </p14:nvContentPartPr>
            <p14:xfrm>
              <a:off x="3820302" y="1636813"/>
              <a:ext cx="2206080" cy="4326840"/>
            </p14:xfrm>
          </p:contentPart>
        </mc:Choice>
        <mc:Fallback xmlns="">
          <p:pic>
            <p:nvPicPr>
              <p:cNvPr id="42" name="Ink 41">
                <a:extLst>
                  <a:ext uri="{FF2B5EF4-FFF2-40B4-BE49-F238E27FC236}">
                    <a16:creationId xmlns:a16="http://schemas.microsoft.com/office/drawing/2014/main" id="{5608D63B-B08C-02A1-3221-72570A95111F}"/>
                  </a:ext>
                </a:extLst>
              </p:cNvPr>
              <p:cNvPicPr/>
              <p:nvPr/>
            </p:nvPicPr>
            <p:blipFill>
              <a:blip r:embed="rId37"/>
              <a:stretch>
                <a:fillRect/>
              </a:stretch>
            </p:blipFill>
            <p:spPr>
              <a:xfrm>
                <a:off x="3815982" y="1632493"/>
                <a:ext cx="2214720" cy="433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Ink 42">
                <a:extLst>
                  <a:ext uri="{FF2B5EF4-FFF2-40B4-BE49-F238E27FC236}">
                    <a16:creationId xmlns:a16="http://schemas.microsoft.com/office/drawing/2014/main" id="{66FAF808-022A-8689-B67B-DBCBE0321CC7}"/>
                  </a:ext>
                </a:extLst>
              </p14:cNvPr>
              <p14:cNvContentPartPr/>
              <p14:nvPr/>
            </p14:nvContentPartPr>
            <p14:xfrm>
              <a:off x="3980142" y="1625653"/>
              <a:ext cx="1522080" cy="4357800"/>
            </p14:xfrm>
          </p:contentPart>
        </mc:Choice>
        <mc:Fallback xmlns="">
          <p:pic>
            <p:nvPicPr>
              <p:cNvPr id="43" name="Ink 42">
                <a:extLst>
                  <a:ext uri="{FF2B5EF4-FFF2-40B4-BE49-F238E27FC236}">
                    <a16:creationId xmlns:a16="http://schemas.microsoft.com/office/drawing/2014/main" id="{66FAF808-022A-8689-B67B-DBCBE0321CC7}"/>
                  </a:ext>
                </a:extLst>
              </p:cNvPr>
              <p:cNvPicPr/>
              <p:nvPr/>
            </p:nvPicPr>
            <p:blipFill>
              <a:blip r:embed="rId39"/>
              <a:stretch>
                <a:fillRect/>
              </a:stretch>
            </p:blipFill>
            <p:spPr>
              <a:xfrm>
                <a:off x="3975822" y="1621333"/>
                <a:ext cx="1530720" cy="436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Ink 43">
                <a:extLst>
                  <a:ext uri="{FF2B5EF4-FFF2-40B4-BE49-F238E27FC236}">
                    <a16:creationId xmlns:a16="http://schemas.microsoft.com/office/drawing/2014/main" id="{76FAB09C-64A9-0C9A-0D1C-44F2D2C4EB2E}"/>
                  </a:ext>
                </a:extLst>
              </p14:cNvPr>
              <p14:cNvContentPartPr/>
              <p14:nvPr/>
            </p14:nvContentPartPr>
            <p14:xfrm>
              <a:off x="4678542" y="1625653"/>
              <a:ext cx="1132560" cy="4321440"/>
            </p14:xfrm>
          </p:contentPart>
        </mc:Choice>
        <mc:Fallback xmlns="">
          <p:pic>
            <p:nvPicPr>
              <p:cNvPr id="44" name="Ink 43">
                <a:extLst>
                  <a:ext uri="{FF2B5EF4-FFF2-40B4-BE49-F238E27FC236}">
                    <a16:creationId xmlns:a16="http://schemas.microsoft.com/office/drawing/2014/main" id="{76FAB09C-64A9-0C9A-0D1C-44F2D2C4EB2E}"/>
                  </a:ext>
                </a:extLst>
              </p:cNvPr>
              <p:cNvPicPr/>
              <p:nvPr/>
            </p:nvPicPr>
            <p:blipFill>
              <a:blip r:embed="rId41"/>
              <a:stretch>
                <a:fillRect/>
              </a:stretch>
            </p:blipFill>
            <p:spPr>
              <a:xfrm>
                <a:off x="4674222" y="1621333"/>
                <a:ext cx="1141200" cy="4330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Ink 44">
                <a:extLst>
                  <a:ext uri="{FF2B5EF4-FFF2-40B4-BE49-F238E27FC236}">
                    <a16:creationId xmlns:a16="http://schemas.microsoft.com/office/drawing/2014/main" id="{E4172EB3-8282-FC6D-2D4A-D42E2B957563}"/>
                  </a:ext>
                </a:extLst>
              </p14:cNvPr>
              <p14:cNvContentPartPr/>
              <p14:nvPr/>
            </p14:nvContentPartPr>
            <p14:xfrm>
              <a:off x="4249062" y="1625653"/>
              <a:ext cx="1545840" cy="4344120"/>
            </p14:xfrm>
          </p:contentPart>
        </mc:Choice>
        <mc:Fallback xmlns="">
          <p:pic>
            <p:nvPicPr>
              <p:cNvPr id="45" name="Ink 44">
                <a:extLst>
                  <a:ext uri="{FF2B5EF4-FFF2-40B4-BE49-F238E27FC236}">
                    <a16:creationId xmlns:a16="http://schemas.microsoft.com/office/drawing/2014/main" id="{E4172EB3-8282-FC6D-2D4A-D42E2B957563}"/>
                  </a:ext>
                </a:extLst>
              </p:cNvPr>
              <p:cNvPicPr/>
              <p:nvPr/>
            </p:nvPicPr>
            <p:blipFill>
              <a:blip r:embed="rId43"/>
              <a:stretch>
                <a:fillRect/>
              </a:stretch>
            </p:blipFill>
            <p:spPr>
              <a:xfrm>
                <a:off x="4244742" y="1621333"/>
                <a:ext cx="1554480" cy="4352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9565A0B6-778B-44BE-0FFC-1CB213714BB4}"/>
                  </a:ext>
                </a:extLst>
              </p14:cNvPr>
              <p14:cNvContentPartPr/>
              <p14:nvPr/>
            </p14:nvContentPartPr>
            <p14:xfrm>
              <a:off x="4171662" y="1614133"/>
              <a:ext cx="1501920" cy="4335120"/>
            </p14:xfrm>
          </p:contentPart>
        </mc:Choice>
        <mc:Fallback xmlns="">
          <p:pic>
            <p:nvPicPr>
              <p:cNvPr id="46" name="Ink 45">
                <a:extLst>
                  <a:ext uri="{FF2B5EF4-FFF2-40B4-BE49-F238E27FC236}">
                    <a16:creationId xmlns:a16="http://schemas.microsoft.com/office/drawing/2014/main" id="{9565A0B6-778B-44BE-0FFC-1CB213714BB4}"/>
                  </a:ext>
                </a:extLst>
              </p:cNvPr>
              <p:cNvPicPr/>
              <p:nvPr/>
            </p:nvPicPr>
            <p:blipFill>
              <a:blip r:embed="rId45"/>
              <a:stretch>
                <a:fillRect/>
              </a:stretch>
            </p:blipFill>
            <p:spPr>
              <a:xfrm>
                <a:off x="4167342" y="1609813"/>
                <a:ext cx="1510560" cy="4343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7" name="Ink 46">
                <a:extLst>
                  <a:ext uri="{FF2B5EF4-FFF2-40B4-BE49-F238E27FC236}">
                    <a16:creationId xmlns:a16="http://schemas.microsoft.com/office/drawing/2014/main" id="{6A4EB48F-1F25-5343-50DB-C1EB91EDF216}"/>
                  </a:ext>
                </a:extLst>
              </p14:cNvPr>
              <p14:cNvContentPartPr/>
              <p14:nvPr/>
            </p14:nvContentPartPr>
            <p14:xfrm>
              <a:off x="1783782" y="4718902"/>
              <a:ext cx="360" cy="360"/>
            </p14:xfrm>
          </p:contentPart>
        </mc:Choice>
        <mc:Fallback xmlns="">
          <p:pic>
            <p:nvPicPr>
              <p:cNvPr id="47" name="Ink 46">
                <a:extLst>
                  <a:ext uri="{FF2B5EF4-FFF2-40B4-BE49-F238E27FC236}">
                    <a16:creationId xmlns:a16="http://schemas.microsoft.com/office/drawing/2014/main" id="{6A4EB48F-1F25-5343-50DB-C1EB91EDF216}"/>
                  </a:ext>
                </a:extLst>
              </p:cNvPr>
              <p:cNvPicPr/>
              <p:nvPr/>
            </p:nvPicPr>
            <p:blipFill>
              <a:blip r:embed="rId47"/>
              <a:stretch>
                <a:fillRect/>
              </a:stretch>
            </p:blipFill>
            <p:spPr>
              <a:xfrm>
                <a:off x="1779462" y="4714582"/>
                <a:ext cx="9000" cy="9000"/>
              </a:xfrm>
              <a:prstGeom prst="rect">
                <a:avLst/>
              </a:prstGeom>
            </p:spPr>
          </p:pic>
        </mc:Fallback>
      </mc:AlternateContent>
    </p:spTree>
    <p:extLst>
      <p:ext uri="{BB962C8B-B14F-4D97-AF65-F5344CB8AC3E}">
        <p14:creationId xmlns:p14="http://schemas.microsoft.com/office/powerpoint/2010/main" val="1361760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t>Bước 1: Tính toán số đường Seam cần xóa</a:t>
            </a:r>
          </a:p>
          <a:p>
            <a:pPr marL="0" indent="0">
              <a:buNone/>
            </a:pPr>
            <a:r>
              <a:rPr lang="en-US">
                <a:solidFill>
                  <a:srgbClr val="FF0000"/>
                </a:solidFill>
              </a:rPr>
              <a:t>Bước 2: Sinh ảnh năng lượng</a:t>
            </a:r>
          </a:p>
          <a:p>
            <a:pPr marL="0" indent="0">
              <a:buNone/>
            </a:pPr>
            <a:r>
              <a:rPr lang="en-US"/>
              <a:t>Bước 3: Chọn đường Seam có tổng năng lượng nhỏ nhất</a:t>
            </a:r>
          </a:p>
          <a:p>
            <a:pPr lvl="1" algn="just"/>
            <a:r>
              <a:rPr lang="en-US"/>
              <a:t>Ứng với điểm ảnh trên ảnh mask có giá trị bằng 255 (màu trắng) thì đặt lại giá trị của điểm ảnh đó trên bản đồ năng lượng bằng –1000. Đường Seam chắc chắn đi qua điểm ảnh đó</a:t>
            </a:r>
          </a:p>
          <a:p>
            <a:pPr marL="0" indent="0">
              <a:buNone/>
            </a:pPr>
            <a:r>
              <a:rPr lang="en-US">
                <a:solidFill>
                  <a:schemeClr val="tx1"/>
                </a:solidFill>
                <a:highlight>
                  <a:srgbClr val="00FF00"/>
                </a:highlight>
              </a:rPr>
              <a:t>Bước 4: Xóa đường Seam được chọn khỏi ảnh và ảnh mask</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spTree>
    <p:extLst>
      <p:ext uri="{BB962C8B-B14F-4D97-AF65-F5344CB8AC3E}">
        <p14:creationId xmlns:p14="http://schemas.microsoft.com/office/powerpoint/2010/main" val="67642255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t>Bước 1: Tính toán số đường Seam cần xóa</a:t>
            </a:r>
          </a:p>
          <a:p>
            <a:pPr marL="0" indent="0">
              <a:buNone/>
            </a:pPr>
            <a:r>
              <a:rPr lang="en-US">
                <a:solidFill>
                  <a:srgbClr val="FF0000"/>
                </a:solidFill>
              </a:rPr>
              <a:t>Bước 2: Sinh ảnh năng lượng</a:t>
            </a:r>
          </a:p>
          <a:p>
            <a:pPr marL="0" indent="0">
              <a:buNone/>
            </a:pPr>
            <a:r>
              <a:rPr lang="en-US"/>
              <a:t>Bước 3: Chọn đường Seam có tổng năng lượng nhỏ nhất</a:t>
            </a:r>
          </a:p>
          <a:p>
            <a:pPr lvl="1" algn="just"/>
            <a:r>
              <a:rPr lang="en-US"/>
              <a:t>Ứng với điểm ảnh trên ảnh mask có giá trị bằng 255 (màu trắng) thì đặt lại giá trị của điểm ảnh đó trên bản đồ năng lượng bằng –1000. Đường Seam chắc chắn đi qua điểm ảnh đó</a:t>
            </a:r>
          </a:p>
          <a:p>
            <a:pPr marL="0" indent="0">
              <a:buNone/>
            </a:pPr>
            <a:r>
              <a:rPr lang="en-US">
                <a:solidFill>
                  <a:srgbClr val="FF0000"/>
                </a:solidFill>
              </a:rPr>
              <a:t>Bước 4: Xóa đường Seam được chọn khỏi ảnh và ảnh mask</a:t>
            </a:r>
          </a:p>
          <a:p>
            <a:pPr marL="0" indent="0">
              <a:buNone/>
            </a:pPr>
            <a:r>
              <a:rPr lang="en-US">
                <a:solidFill>
                  <a:schemeClr val="accent4">
                    <a:lumMod val="95000"/>
                    <a:lumOff val="5000"/>
                  </a:schemeClr>
                </a:solidFill>
                <a:highlight>
                  <a:srgbClr val="00FF00"/>
                </a:highlight>
              </a:rPr>
              <a:t>Bước 5: Lặp lại bước 1 cho tới khi đạt số lượng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spTree>
    <p:extLst>
      <p:ext uri="{BB962C8B-B14F-4D97-AF65-F5344CB8AC3E}">
        <p14:creationId xmlns:p14="http://schemas.microsoft.com/office/powerpoint/2010/main" val="304118944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a:xfrm>
            <a:off x="609600" y="3886200"/>
            <a:ext cx="10972800" cy="1828800"/>
          </a:xfrm>
        </p:spPr>
        <p:txBody>
          <a:bodyPr/>
          <a:lstStyle/>
          <a:p>
            <a:pPr algn="l"/>
            <a:r>
              <a:rPr lang="en-US" sz="2800" b="0">
                <a:solidFill>
                  <a:srgbClr val="0066FF"/>
                </a:solidFill>
              </a:rPr>
              <a:t>Giới thiệu Seam Carving</a:t>
            </a:r>
            <a:br>
              <a:rPr lang="en-US"/>
            </a:br>
            <a:r>
              <a:rPr lang="en-US"/>
              <a:t>Bài toán xóa đối tượng sử dụng Seam Carving</a:t>
            </a:r>
            <a:endParaRPr lang="en-US" dirty="0"/>
          </a:p>
        </p:txBody>
      </p:sp>
    </p:spTree>
    <p:extLst>
      <p:ext uri="{BB962C8B-B14F-4D97-AF65-F5344CB8AC3E}">
        <p14:creationId xmlns:p14="http://schemas.microsoft.com/office/powerpoint/2010/main" val="2383941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t>Bước 1: Tính toán số đường Seam cần xóa</a:t>
            </a:r>
          </a:p>
          <a:p>
            <a:pPr marL="0" indent="0">
              <a:buNone/>
            </a:pPr>
            <a:r>
              <a:rPr lang="en-US">
                <a:solidFill>
                  <a:srgbClr val="FF0000"/>
                </a:solidFill>
              </a:rPr>
              <a:t>Bước 2: Sinh ảnh năng lượng</a:t>
            </a:r>
          </a:p>
          <a:p>
            <a:pPr marL="0" indent="0">
              <a:buNone/>
            </a:pPr>
            <a:r>
              <a:rPr lang="en-US"/>
              <a:t>Bước 3: Chọn đường Seam có tổng năng lượng nhỏ nhất</a:t>
            </a:r>
          </a:p>
          <a:p>
            <a:pPr lvl="1" algn="just"/>
            <a:r>
              <a:rPr lang="en-US"/>
              <a:t>Ứng với điểm ảnh trên ảnh mask có giá trị bằng 255 (màu trắng) thì đặt lại giá trị của điểm ảnh đó trên bản đồ năng lượng bằng –1000. Đường Seam chắc chắn đi qua điểm ảnh đó</a:t>
            </a:r>
          </a:p>
          <a:p>
            <a:pPr marL="0" indent="0">
              <a:buNone/>
            </a:pPr>
            <a:r>
              <a:rPr lang="en-US">
                <a:solidFill>
                  <a:srgbClr val="FF0000"/>
                </a:solidFill>
              </a:rPr>
              <a:t>Bước 4: Xóa đường Seam được chọn khỏi ảnh và ảnh mask</a:t>
            </a:r>
          </a:p>
          <a:p>
            <a:pPr marL="0" indent="0">
              <a:buNone/>
            </a:pPr>
            <a:r>
              <a:rPr lang="en-US"/>
              <a:t>Bước 5: Lặp lại bước 1 cho tới khi đạt số lượng đường Seam cần xóa</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spTree>
    <p:extLst>
      <p:ext uri="{BB962C8B-B14F-4D97-AF65-F5344CB8AC3E}">
        <p14:creationId xmlns:p14="http://schemas.microsoft.com/office/powerpoint/2010/main" val="45229411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63ABAB-AA1D-AAC3-1945-DD3512A7C9AA}"/>
              </a:ext>
            </a:extLst>
          </p:cNvPr>
          <p:cNvSpPr txBox="1">
            <a:spLocks/>
          </p:cNvSpPr>
          <p:nvPr/>
        </p:nvSpPr>
        <p:spPr bwMode="auto">
          <a:xfrm>
            <a:off x="609600" y="48006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en-US" sz="2800" b="0" kern="0">
                <a:solidFill>
                  <a:srgbClr val="0066FF"/>
                </a:solidFill>
              </a:rPr>
              <a:t>Phương pháp thực hiện</a:t>
            </a:r>
            <a:br>
              <a:rPr lang="en-US" kern="0"/>
            </a:br>
            <a:r>
              <a:rPr lang="en-US" kern="0"/>
              <a:t>Xóa đối tượng – Cải tiến</a:t>
            </a:r>
            <a:endParaRPr lang="en-US" kern="0" dirty="0"/>
          </a:p>
        </p:txBody>
      </p:sp>
    </p:spTree>
    <p:extLst>
      <p:ext uri="{BB962C8B-B14F-4D97-AF65-F5344CB8AC3E}">
        <p14:creationId xmlns:p14="http://schemas.microsoft.com/office/powerpoint/2010/main" val="1641350415"/>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t>Bước 3: Chọn đường Seam có tổng năng lượng nhỏ nhất</a:t>
            </a:r>
          </a:p>
          <a:p>
            <a:pPr lvl="1" algn="just"/>
            <a:r>
              <a:rPr lang="en-US"/>
              <a:t>Ứng với điểm ảnh trên ảnh </a:t>
            </a:r>
            <a:r>
              <a:rPr lang="en-US">
                <a:solidFill>
                  <a:srgbClr val="FF0000"/>
                </a:solidFill>
              </a:rPr>
              <a:t>mask</a:t>
            </a:r>
            <a:r>
              <a:rPr lang="en-US"/>
              <a:t> có giá trị bằng 255 (màu trắng) thì đặt lại giá trị của điểm ảnh đó trên bản đồ năng lượng bằng –1000. </a:t>
            </a:r>
            <a:r>
              <a:rPr lang="en-US" i="1">
                <a:solidFill>
                  <a:srgbClr val="FF0000"/>
                </a:solidFill>
              </a:rPr>
              <a:t>Đường Seam chắc chắn đi qua điểm ảnh đó</a:t>
            </a:r>
          </a:p>
          <a:p>
            <a:pPr lvl="1" algn="just"/>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spTree>
    <p:extLst>
      <p:ext uri="{BB962C8B-B14F-4D97-AF65-F5344CB8AC3E}">
        <p14:creationId xmlns:p14="http://schemas.microsoft.com/office/powerpoint/2010/main" val="377810065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pPr marL="0" indent="0">
              <a:buNone/>
            </a:pPr>
            <a:r>
              <a:rPr lang="en-US"/>
              <a:t>Bước 3: Chọn đường Seam có tổng năng lượng nhỏ nhất</a:t>
            </a:r>
          </a:p>
          <a:p>
            <a:pPr lvl="1" algn="just"/>
            <a:r>
              <a:rPr lang="en-US"/>
              <a:t>Ứng với điểm ảnh trên ảnh </a:t>
            </a:r>
            <a:r>
              <a:rPr lang="en-US">
                <a:solidFill>
                  <a:srgbClr val="FF0000"/>
                </a:solidFill>
              </a:rPr>
              <a:t>mask1</a:t>
            </a:r>
            <a:r>
              <a:rPr lang="en-US"/>
              <a:t> có giá trị bằng 255 (màu trắng) thì đặt lại giá trị của điểm ảnh đó trên bản đồ năng lượng bằng –1000. </a:t>
            </a:r>
            <a:r>
              <a:rPr lang="en-US" i="1">
                <a:solidFill>
                  <a:srgbClr val="FF0000"/>
                </a:solidFill>
              </a:rPr>
              <a:t>Đường Seam chắc chắn đi qua điểm ảnh đó</a:t>
            </a:r>
          </a:p>
          <a:p>
            <a:pPr lvl="1" algn="just"/>
            <a:r>
              <a:rPr lang="en-US">
                <a:solidFill>
                  <a:schemeClr val="tx1"/>
                </a:solidFill>
                <a:highlight>
                  <a:srgbClr val="00FF00"/>
                </a:highlight>
              </a:rPr>
              <a:t>Ứng với điểm ảnh trên ảnh mask2 có giá trị bằng 255 (màu trắng) thì đặt lại giá trị của điểm ảnh đó trên bản đồ năng lượng bằng 1000. </a:t>
            </a:r>
            <a:r>
              <a:rPr lang="en-US" i="1">
                <a:solidFill>
                  <a:schemeClr val="tx1"/>
                </a:solidFill>
                <a:highlight>
                  <a:srgbClr val="00FF00"/>
                </a:highlight>
              </a:rPr>
              <a:t>Đường Seam chắc chắn không đi qua điểm đó</a:t>
            </a:r>
          </a:p>
          <a:p>
            <a:pPr lvl="1" algn="just"/>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spTree>
    <p:extLst>
      <p:ext uri="{BB962C8B-B14F-4D97-AF65-F5344CB8AC3E}">
        <p14:creationId xmlns:p14="http://schemas.microsoft.com/office/powerpoint/2010/main" val="99245056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pic>
        <p:nvPicPr>
          <p:cNvPr id="16" name="Picture 2">
            <a:extLst>
              <a:ext uri="{FF2B5EF4-FFF2-40B4-BE49-F238E27FC236}">
                <a16:creationId xmlns:a16="http://schemas.microsoft.com/office/drawing/2014/main" id="{5442AEFD-434C-F536-090F-C85A7363AF2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7491" y="1738462"/>
            <a:ext cx="5282309" cy="35193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light in the dark&#10;&#10;Description automatically generated with medium confidence">
            <a:extLst>
              <a:ext uri="{FF2B5EF4-FFF2-40B4-BE49-F238E27FC236}">
                <a16:creationId xmlns:a16="http://schemas.microsoft.com/office/drawing/2014/main" id="{863EA2A1-54BF-C373-8988-CF5D5534956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00800" y="1738462"/>
            <a:ext cx="5282309" cy="3521540"/>
          </a:xfrm>
          <a:prstGeom prst="rect">
            <a:avLst/>
          </a:prstGeom>
        </p:spPr>
      </p:pic>
      <p:sp>
        <p:nvSpPr>
          <p:cNvPr id="23" name="TextBox 22">
            <a:extLst>
              <a:ext uri="{FF2B5EF4-FFF2-40B4-BE49-F238E27FC236}">
                <a16:creationId xmlns:a16="http://schemas.microsoft.com/office/drawing/2014/main" id="{6A0D1B38-E50F-D168-DF9C-BA3AB56B81DE}"/>
              </a:ext>
            </a:extLst>
          </p:cNvPr>
          <p:cNvSpPr txBox="1"/>
          <p:nvPr/>
        </p:nvSpPr>
        <p:spPr>
          <a:xfrm>
            <a:off x="2815830" y="5378569"/>
            <a:ext cx="1125629" cy="400110"/>
          </a:xfrm>
          <a:prstGeom prst="rect">
            <a:avLst/>
          </a:prstGeom>
          <a:noFill/>
        </p:spPr>
        <p:txBody>
          <a:bodyPr wrap="none" rtlCol="0">
            <a:spAutoFit/>
          </a:bodyPr>
          <a:lstStyle/>
          <a:p>
            <a:r>
              <a:rPr lang="en-US" sz="2000"/>
              <a:t>Ảnh gốc</a:t>
            </a:r>
          </a:p>
        </p:txBody>
      </p:sp>
      <p:sp>
        <p:nvSpPr>
          <p:cNvPr id="24" name="TextBox 23">
            <a:extLst>
              <a:ext uri="{FF2B5EF4-FFF2-40B4-BE49-F238E27FC236}">
                <a16:creationId xmlns:a16="http://schemas.microsoft.com/office/drawing/2014/main" id="{5DE099A6-6A4B-89D0-1E1B-B20F213F6571}"/>
              </a:ext>
            </a:extLst>
          </p:cNvPr>
          <p:cNvSpPr txBox="1"/>
          <p:nvPr/>
        </p:nvSpPr>
        <p:spPr>
          <a:xfrm>
            <a:off x="7547794" y="5378569"/>
            <a:ext cx="2988319" cy="400110"/>
          </a:xfrm>
          <a:prstGeom prst="rect">
            <a:avLst/>
          </a:prstGeom>
          <a:noFill/>
        </p:spPr>
        <p:txBody>
          <a:bodyPr wrap="none" rtlCol="0">
            <a:spAutoFit/>
          </a:bodyPr>
          <a:lstStyle/>
          <a:p>
            <a:r>
              <a:rPr lang="en-US" sz="2000"/>
              <a:t>Ảnh mask xóa đối tượng</a:t>
            </a:r>
          </a:p>
        </p:txBody>
      </p:sp>
      <p:pic>
        <p:nvPicPr>
          <p:cNvPr id="19" name="Picture 18" descr="A light in the dark&#10;&#10;Description automatically generated with medium confidence">
            <a:extLst>
              <a:ext uri="{FF2B5EF4-FFF2-40B4-BE49-F238E27FC236}">
                <a16:creationId xmlns:a16="http://schemas.microsoft.com/office/drawing/2014/main" id="{8D3CEC18-15B4-24F6-DF66-976A060CC02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00782" y="1736260"/>
            <a:ext cx="5282309" cy="3521540"/>
          </a:xfrm>
          <a:prstGeom prst="rect">
            <a:avLst/>
          </a:prstGeom>
        </p:spPr>
      </p:pic>
    </p:spTree>
    <p:extLst>
      <p:ext uri="{BB962C8B-B14F-4D97-AF65-F5344CB8AC3E}">
        <p14:creationId xmlns:p14="http://schemas.microsoft.com/office/powerpoint/2010/main" val="409656871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pic>
        <p:nvPicPr>
          <p:cNvPr id="16" name="Picture 2">
            <a:extLst>
              <a:ext uri="{FF2B5EF4-FFF2-40B4-BE49-F238E27FC236}">
                <a16:creationId xmlns:a16="http://schemas.microsoft.com/office/drawing/2014/main" id="{5442AEFD-434C-F536-090F-C85A7363AF2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7491" y="1738462"/>
            <a:ext cx="5282309" cy="35193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A0D1B38-E50F-D168-DF9C-BA3AB56B81DE}"/>
              </a:ext>
            </a:extLst>
          </p:cNvPr>
          <p:cNvSpPr txBox="1"/>
          <p:nvPr/>
        </p:nvSpPr>
        <p:spPr>
          <a:xfrm>
            <a:off x="2815830" y="5378569"/>
            <a:ext cx="1125629" cy="400110"/>
          </a:xfrm>
          <a:prstGeom prst="rect">
            <a:avLst/>
          </a:prstGeom>
          <a:noFill/>
        </p:spPr>
        <p:txBody>
          <a:bodyPr wrap="none" rtlCol="0">
            <a:spAutoFit/>
          </a:bodyPr>
          <a:lstStyle/>
          <a:p>
            <a:r>
              <a:rPr lang="en-US" sz="2000"/>
              <a:t>Ảnh gốc</a:t>
            </a:r>
          </a:p>
        </p:txBody>
      </p:sp>
      <p:sp>
        <p:nvSpPr>
          <p:cNvPr id="24" name="TextBox 23">
            <a:extLst>
              <a:ext uri="{FF2B5EF4-FFF2-40B4-BE49-F238E27FC236}">
                <a16:creationId xmlns:a16="http://schemas.microsoft.com/office/drawing/2014/main" id="{5DE099A6-6A4B-89D0-1E1B-B20F213F6571}"/>
              </a:ext>
            </a:extLst>
          </p:cNvPr>
          <p:cNvSpPr txBox="1"/>
          <p:nvPr/>
        </p:nvSpPr>
        <p:spPr>
          <a:xfrm>
            <a:off x="7369492" y="5378569"/>
            <a:ext cx="3344185" cy="400110"/>
          </a:xfrm>
          <a:prstGeom prst="rect">
            <a:avLst/>
          </a:prstGeom>
          <a:noFill/>
        </p:spPr>
        <p:txBody>
          <a:bodyPr wrap="none" rtlCol="0">
            <a:spAutoFit/>
          </a:bodyPr>
          <a:lstStyle/>
          <a:p>
            <a:r>
              <a:rPr lang="en-US" sz="2000"/>
              <a:t>Ảnh mask bảo vệ đối tượng</a:t>
            </a:r>
          </a:p>
        </p:txBody>
      </p:sp>
      <p:pic>
        <p:nvPicPr>
          <p:cNvPr id="21" name="Picture 20" descr="Icon&#10;&#10;Description automatically generated with medium confidence">
            <a:extLst>
              <a:ext uri="{FF2B5EF4-FFF2-40B4-BE49-F238E27FC236}">
                <a16:creationId xmlns:a16="http://schemas.microsoft.com/office/drawing/2014/main" id="{66C9D76D-673C-1363-054E-3BAFC5F6B64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00782" y="1738461"/>
            <a:ext cx="5281606" cy="3521071"/>
          </a:xfrm>
          <a:prstGeom prst="rect">
            <a:avLst/>
          </a:prstGeom>
        </p:spPr>
      </p:pic>
    </p:spTree>
    <p:extLst>
      <p:ext uri="{BB962C8B-B14F-4D97-AF65-F5344CB8AC3E}">
        <p14:creationId xmlns:p14="http://schemas.microsoft.com/office/powerpoint/2010/main" val="255826866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pic>
        <p:nvPicPr>
          <p:cNvPr id="16" name="Picture 2">
            <a:extLst>
              <a:ext uri="{FF2B5EF4-FFF2-40B4-BE49-F238E27FC236}">
                <a16:creationId xmlns:a16="http://schemas.microsoft.com/office/drawing/2014/main" id="{5442AEFD-434C-F536-090F-C85A7363AF2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7491" y="1738462"/>
            <a:ext cx="5282309" cy="35193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light in the dark&#10;&#10;Description automatically generated with medium confidence">
            <a:extLst>
              <a:ext uri="{FF2B5EF4-FFF2-40B4-BE49-F238E27FC236}">
                <a16:creationId xmlns:a16="http://schemas.microsoft.com/office/drawing/2014/main" id="{863EA2A1-54BF-C373-8988-CF5D5534956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00800" y="1738462"/>
            <a:ext cx="5282309" cy="3521540"/>
          </a:xfrm>
          <a:prstGeom prst="rect">
            <a:avLst/>
          </a:prstGeom>
        </p:spPr>
      </p:pic>
      <p:sp>
        <p:nvSpPr>
          <p:cNvPr id="23" name="TextBox 22">
            <a:extLst>
              <a:ext uri="{FF2B5EF4-FFF2-40B4-BE49-F238E27FC236}">
                <a16:creationId xmlns:a16="http://schemas.microsoft.com/office/drawing/2014/main" id="{6A0D1B38-E50F-D168-DF9C-BA3AB56B81DE}"/>
              </a:ext>
            </a:extLst>
          </p:cNvPr>
          <p:cNvSpPr txBox="1"/>
          <p:nvPr/>
        </p:nvSpPr>
        <p:spPr>
          <a:xfrm>
            <a:off x="2815830" y="5378569"/>
            <a:ext cx="1125629" cy="400110"/>
          </a:xfrm>
          <a:prstGeom prst="rect">
            <a:avLst/>
          </a:prstGeom>
          <a:noFill/>
        </p:spPr>
        <p:txBody>
          <a:bodyPr wrap="none" rtlCol="0">
            <a:spAutoFit/>
          </a:bodyPr>
          <a:lstStyle/>
          <a:p>
            <a:r>
              <a:rPr lang="en-US" sz="2000"/>
              <a:t>Ảnh gốc</a:t>
            </a:r>
          </a:p>
        </p:txBody>
      </p:sp>
      <p:sp>
        <p:nvSpPr>
          <p:cNvPr id="24" name="TextBox 23">
            <a:extLst>
              <a:ext uri="{FF2B5EF4-FFF2-40B4-BE49-F238E27FC236}">
                <a16:creationId xmlns:a16="http://schemas.microsoft.com/office/drawing/2014/main" id="{5DE099A6-6A4B-89D0-1E1B-B20F213F6571}"/>
              </a:ext>
            </a:extLst>
          </p:cNvPr>
          <p:cNvSpPr txBox="1"/>
          <p:nvPr/>
        </p:nvSpPr>
        <p:spPr>
          <a:xfrm>
            <a:off x="7547794" y="5378569"/>
            <a:ext cx="2988319" cy="400110"/>
          </a:xfrm>
          <a:prstGeom prst="rect">
            <a:avLst/>
          </a:prstGeom>
          <a:noFill/>
        </p:spPr>
        <p:txBody>
          <a:bodyPr wrap="none" rtlCol="0">
            <a:spAutoFit/>
          </a:bodyPr>
          <a:lstStyle/>
          <a:p>
            <a:r>
              <a:rPr lang="en-US" sz="2000"/>
              <a:t>Ảnh mask xóa đối tượng</a:t>
            </a:r>
          </a:p>
        </p:txBody>
      </p:sp>
      <p:pic>
        <p:nvPicPr>
          <p:cNvPr id="19" name="Picture 18" descr="A light in the dark&#10;&#10;Description automatically generated with medium confidence">
            <a:extLst>
              <a:ext uri="{FF2B5EF4-FFF2-40B4-BE49-F238E27FC236}">
                <a16:creationId xmlns:a16="http://schemas.microsoft.com/office/drawing/2014/main" id="{031DF906-EA06-758A-0C22-C2ED935DC64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00782" y="1736260"/>
            <a:ext cx="5282309" cy="3521540"/>
          </a:xfrm>
          <a:prstGeom prst="rect">
            <a:avLst/>
          </a:prstGeom>
        </p:spPr>
      </p:pic>
    </p:spTree>
    <p:extLst>
      <p:ext uri="{BB962C8B-B14F-4D97-AF65-F5344CB8AC3E}">
        <p14:creationId xmlns:p14="http://schemas.microsoft.com/office/powerpoint/2010/main" val="127302608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sp>
        <p:nvSpPr>
          <p:cNvPr id="24" name="TextBox 23">
            <a:extLst>
              <a:ext uri="{FF2B5EF4-FFF2-40B4-BE49-F238E27FC236}">
                <a16:creationId xmlns:a16="http://schemas.microsoft.com/office/drawing/2014/main" id="{5DE099A6-6A4B-89D0-1E1B-B20F213F6571}"/>
              </a:ext>
            </a:extLst>
          </p:cNvPr>
          <p:cNvSpPr txBox="1"/>
          <p:nvPr/>
        </p:nvSpPr>
        <p:spPr>
          <a:xfrm>
            <a:off x="8379753" y="5378569"/>
            <a:ext cx="1324402" cy="400110"/>
          </a:xfrm>
          <a:prstGeom prst="rect">
            <a:avLst/>
          </a:prstGeom>
          <a:noFill/>
        </p:spPr>
        <p:txBody>
          <a:bodyPr wrap="none" rtlCol="0">
            <a:spAutoFit/>
          </a:bodyPr>
          <a:lstStyle/>
          <a:p>
            <a:r>
              <a:rPr lang="en-US" sz="2000"/>
              <a:t>Ảnh mask</a:t>
            </a:r>
          </a:p>
        </p:txBody>
      </p:sp>
      <p:graphicFrame>
        <p:nvGraphicFramePr>
          <p:cNvPr id="20" name="Table 3">
            <a:extLst>
              <a:ext uri="{FF2B5EF4-FFF2-40B4-BE49-F238E27FC236}">
                <a16:creationId xmlns:a16="http://schemas.microsoft.com/office/drawing/2014/main" id="{FCEB3C16-2EF4-9912-76BD-EE1388695753}"/>
              </a:ext>
            </a:extLst>
          </p:cNvPr>
          <p:cNvGraphicFramePr>
            <a:graphicFrameLocks noGrp="1"/>
          </p:cNvGraphicFramePr>
          <p:nvPr/>
        </p:nvGraphicFramePr>
        <p:xfrm>
          <a:off x="737491"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128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49</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67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88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23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163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17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173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114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95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92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133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graphicFrame>
        <p:nvGraphicFramePr>
          <p:cNvPr id="25" name="Table 3">
            <a:extLst>
              <a:ext uri="{FF2B5EF4-FFF2-40B4-BE49-F238E27FC236}">
                <a16:creationId xmlns:a16="http://schemas.microsoft.com/office/drawing/2014/main" id="{BD3AC39B-7EA5-40FB-A626-595C2F549A10}"/>
              </a:ext>
            </a:extLst>
          </p:cNvPr>
          <p:cNvGraphicFramePr>
            <a:graphicFrameLocks noGrp="1"/>
          </p:cNvGraphicFramePr>
          <p:nvPr/>
        </p:nvGraphicFramePr>
        <p:xfrm>
          <a:off x="6398904"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
        <p:nvSpPr>
          <p:cNvPr id="19" name="TextBox 18">
            <a:extLst>
              <a:ext uri="{FF2B5EF4-FFF2-40B4-BE49-F238E27FC236}">
                <a16:creationId xmlns:a16="http://schemas.microsoft.com/office/drawing/2014/main" id="{12D29A88-CF05-51BD-E98C-C81D91E9FFFF}"/>
              </a:ext>
            </a:extLst>
          </p:cNvPr>
          <p:cNvSpPr txBox="1"/>
          <p:nvPr/>
        </p:nvSpPr>
        <p:spPr>
          <a:xfrm>
            <a:off x="2184539" y="5378569"/>
            <a:ext cx="2392001" cy="400110"/>
          </a:xfrm>
          <a:prstGeom prst="rect">
            <a:avLst/>
          </a:prstGeom>
          <a:noFill/>
        </p:spPr>
        <p:txBody>
          <a:bodyPr wrap="none" rtlCol="0">
            <a:spAutoFit/>
          </a:bodyPr>
          <a:lstStyle/>
          <a:p>
            <a:r>
              <a:rPr lang="en-US" sz="2000"/>
              <a:t>Bản đồ năng lượng</a:t>
            </a:r>
          </a:p>
        </p:txBody>
      </p:sp>
    </p:spTree>
    <p:extLst>
      <p:ext uri="{BB962C8B-B14F-4D97-AF65-F5344CB8AC3E}">
        <p14:creationId xmlns:p14="http://schemas.microsoft.com/office/powerpoint/2010/main" val="264492987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sp>
        <p:nvSpPr>
          <p:cNvPr id="24" name="TextBox 23">
            <a:extLst>
              <a:ext uri="{FF2B5EF4-FFF2-40B4-BE49-F238E27FC236}">
                <a16:creationId xmlns:a16="http://schemas.microsoft.com/office/drawing/2014/main" id="{5DE099A6-6A4B-89D0-1E1B-B20F213F6571}"/>
              </a:ext>
            </a:extLst>
          </p:cNvPr>
          <p:cNvSpPr txBox="1"/>
          <p:nvPr/>
        </p:nvSpPr>
        <p:spPr>
          <a:xfrm>
            <a:off x="8379753" y="5378569"/>
            <a:ext cx="1324402" cy="400110"/>
          </a:xfrm>
          <a:prstGeom prst="rect">
            <a:avLst/>
          </a:prstGeom>
          <a:noFill/>
        </p:spPr>
        <p:txBody>
          <a:bodyPr wrap="none" rtlCol="0">
            <a:spAutoFit/>
          </a:bodyPr>
          <a:lstStyle/>
          <a:p>
            <a:r>
              <a:rPr lang="en-US" sz="2000"/>
              <a:t>Ảnh mask</a:t>
            </a:r>
          </a:p>
        </p:txBody>
      </p:sp>
      <mc:AlternateContent xmlns:mc="http://schemas.openxmlformats.org/markup-compatibility/2006" xmlns:a14="http://schemas.microsoft.com/office/drawing/2010/main">
        <mc:Choice Requires="a14">
          <p:graphicFrame>
            <p:nvGraphicFramePr>
              <p:cNvPr id="20" name="Table 3">
                <a:extLst>
                  <a:ext uri="{FF2B5EF4-FFF2-40B4-BE49-F238E27FC236}">
                    <a16:creationId xmlns:a16="http://schemas.microsoft.com/office/drawing/2014/main" id="{FCEB3C16-2EF4-9912-76BD-EE1388695753}"/>
                  </a:ext>
                </a:extLst>
              </p:cNvPr>
              <p:cNvGraphicFramePr>
                <a:graphicFrameLocks noGrp="1"/>
              </p:cNvGraphicFramePr>
              <p:nvPr/>
            </p:nvGraphicFramePr>
            <p:xfrm>
              <a:off x="737491"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128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49</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67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88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23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17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114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95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92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133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mc:Choice>
        <mc:Fallback xmlns="">
          <p:graphicFrame>
            <p:nvGraphicFramePr>
              <p:cNvPr id="20" name="Table 3">
                <a:extLst>
                  <a:ext uri="{FF2B5EF4-FFF2-40B4-BE49-F238E27FC236}">
                    <a16:creationId xmlns:a16="http://schemas.microsoft.com/office/drawing/2014/main" id="{FCEB3C16-2EF4-9912-76BD-EE1388695753}"/>
                  </a:ext>
                </a:extLst>
              </p:cNvPr>
              <p:cNvGraphicFramePr>
                <a:graphicFrameLocks noGrp="1"/>
              </p:cNvGraphicFramePr>
              <p:nvPr/>
            </p:nvGraphicFramePr>
            <p:xfrm>
              <a:off x="737491"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128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49</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67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88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23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102419" t="-201724" r="-505645" b="-204310"/>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202419" t="-201724" r="-405645" b="-204310"/>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300000" t="-201724" r="-302400" b="-204310"/>
                          </a:stretch>
                        </a:blipFill>
                      </a:tcPr>
                    </a:tc>
                    <a:tc>
                      <a:txBody>
                        <a:bodyPr/>
                        <a:lstStyle/>
                        <a:p>
                          <a:pPr algn="ctr"/>
                          <a:r>
                            <a:rPr lang="en-US" sz="2000"/>
                            <a:t>16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77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17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102419" t="-304348" r="-505645" b="-106087"/>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202419" t="-304348" r="-405645" b="-106087"/>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300000" t="-304348" r="-302400" b="-106087"/>
                          </a:stretch>
                        </a:blipFill>
                      </a:tcPr>
                    </a:tc>
                    <a:tc>
                      <a:txBody>
                        <a:bodyPr/>
                        <a:lstStyle/>
                        <a:p>
                          <a:pPr algn="ctr"/>
                          <a:r>
                            <a:rPr lang="en-US" sz="2000"/>
                            <a:t>114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95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92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133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mc:Fallback>
      </mc:AlternateContent>
      <p:graphicFrame>
        <p:nvGraphicFramePr>
          <p:cNvPr id="25" name="Table 3">
            <a:extLst>
              <a:ext uri="{FF2B5EF4-FFF2-40B4-BE49-F238E27FC236}">
                <a16:creationId xmlns:a16="http://schemas.microsoft.com/office/drawing/2014/main" id="{BD3AC39B-7EA5-40FB-A626-595C2F549A10}"/>
              </a:ext>
            </a:extLst>
          </p:cNvPr>
          <p:cNvGraphicFramePr>
            <a:graphicFrameLocks noGrp="1"/>
          </p:cNvGraphicFramePr>
          <p:nvPr/>
        </p:nvGraphicFramePr>
        <p:xfrm>
          <a:off x="6398904"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
        <p:nvSpPr>
          <p:cNvPr id="26" name="TextBox 25">
            <a:extLst>
              <a:ext uri="{FF2B5EF4-FFF2-40B4-BE49-F238E27FC236}">
                <a16:creationId xmlns:a16="http://schemas.microsoft.com/office/drawing/2014/main" id="{8E70E086-84E7-0799-4FEC-683081B3670B}"/>
              </a:ext>
            </a:extLst>
          </p:cNvPr>
          <p:cNvSpPr txBox="1"/>
          <p:nvPr/>
        </p:nvSpPr>
        <p:spPr>
          <a:xfrm>
            <a:off x="2184539" y="5378569"/>
            <a:ext cx="2392001" cy="400110"/>
          </a:xfrm>
          <a:prstGeom prst="rect">
            <a:avLst/>
          </a:prstGeom>
          <a:noFill/>
        </p:spPr>
        <p:txBody>
          <a:bodyPr wrap="none" rtlCol="0">
            <a:spAutoFit/>
          </a:bodyPr>
          <a:lstStyle/>
          <a:p>
            <a:r>
              <a:rPr lang="en-US" sz="2000"/>
              <a:t>Bản đồ năng lượng</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7BFC7D-A084-193E-A370-BDB5AE878E06}"/>
                  </a:ext>
                </a:extLst>
              </p:cNvPr>
              <p:cNvSpPr txBox="1"/>
              <p:nvPr/>
            </p:nvSpPr>
            <p:spPr>
              <a:xfrm>
                <a:off x="609600" y="6248400"/>
                <a:ext cx="391575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𝑖𝑛𝑓</m:t>
                    </m:r>
                  </m:oMath>
                </a14:m>
                <a:r>
                  <a:rPr lang="en-US" sz="2800">
                    <a:solidFill>
                      <a:schemeClr val="bg1"/>
                    </a:solidFill>
                  </a:rPr>
                  <a:t>: Giá trị cực kì nhỏ</a:t>
                </a:r>
              </a:p>
            </p:txBody>
          </p:sp>
        </mc:Choice>
        <mc:Fallback xmlns="">
          <p:sp>
            <p:nvSpPr>
              <p:cNvPr id="22" name="TextBox 21">
                <a:extLst>
                  <a:ext uri="{FF2B5EF4-FFF2-40B4-BE49-F238E27FC236}">
                    <a16:creationId xmlns:a16="http://schemas.microsoft.com/office/drawing/2014/main" id="{B37BFC7D-A084-193E-A370-BDB5AE878E06}"/>
                  </a:ext>
                </a:extLst>
              </p:cNvPr>
              <p:cNvSpPr txBox="1">
                <a:spLocks noRot="1" noChangeAspect="1" noMove="1" noResize="1" noEditPoints="1" noAdjustHandles="1" noChangeArrowheads="1" noChangeShapeType="1" noTextEdit="1"/>
              </p:cNvSpPr>
              <p:nvPr/>
            </p:nvSpPr>
            <p:spPr>
              <a:xfrm>
                <a:off x="609600" y="6248400"/>
                <a:ext cx="3915752" cy="523220"/>
              </a:xfrm>
              <a:prstGeom prst="rect">
                <a:avLst/>
              </a:prstGeom>
              <a:blipFill>
                <a:blip r:embed="rId21"/>
                <a:stretch>
                  <a:fillRect t="-11628" r="-2648" b="-31395"/>
                </a:stretch>
              </a:blipFill>
            </p:spPr>
            <p:txBody>
              <a:bodyPr/>
              <a:lstStyle/>
              <a:p>
                <a:r>
                  <a:rPr lang="en-US">
                    <a:noFill/>
                  </a:rPr>
                  <a:t> </a:t>
                </a:r>
              </a:p>
            </p:txBody>
          </p:sp>
        </mc:Fallback>
      </mc:AlternateContent>
    </p:spTree>
    <p:extLst>
      <p:ext uri="{BB962C8B-B14F-4D97-AF65-F5344CB8AC3E}">
        <p14:creationId xmlns:p14="http://schemas.microsoft.com/office/powerpoint/2010/main" val="75674797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pic>
        <p:nvPicPr>
          <p:cNvPr id="16" name="Picture 2">
            <a:extLst>
              <a:ext uri="{FF2B5EF4-FFF2-40B4-BE49-F238E27FC236}">
                <a16:creationId xmlns:a16="http://schemas.microsoft.com/office/drawing/2014/main" id="{5442AEFD-434C-F536-090F-C85A7363AF2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7491" y="1738462"/>
            <a:ext cx="5282309" cy="35193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A0D1B38-E50F-D168-DF9C-BA3AB56B81DE}"/>
              </a:ext>
            </a:extLst>
          </p:cNvPr>
          <p:cNvSpPr txBox="1"/>
          <p:nvPr/>
        </p:nvSpPr>
        <p:spPr>
          <a:xfrm>
            <a:off x="2815830" y="5378569"/>
            <a:ext cx="1125629" cy="400110"/>
          </a:xfrm>
          <a:prstGeom prst="rect">
            <a:avLst/>
          </a:prstGeom>
          <a:noFill/>
        </p:spPr>
        <p:txBody>
          <a:bodyPr wrap="none" rtlCol="0">
            <a:spAutoFit/>
          </a:bodyPr>
          <a:lstStyle/>
          <a:p>
            <a:r>
              <a:rPr lang="en-US" sz="2000"/>
              <a:t>Ảnh gốc</a:t>
            </a:r>
          </a:p>
        </p:txBody>
      </p:sp>
      <p:sp>
        <p:nvSpPr>
          <p:cNvPr id="24" name="TextBox 23">
            <a:extLst>
              <a:ext uri="{FF2B5EF4-FFF2-40B4-BE49-F238E27FC236}">
                <a16:creationId xmlns:a16="http://schemas.microsoft.com/office/drawing/2014/main" id="{5DE099A6-6A4B-89D0-1E1B-B20F213F6571}"/>
              </a:ext>
            </a:extLst>
          </p:cNvPr>
          <p:cNvSpPr txBox="1"/>
          <p:nvPr/>
        </p:nvSpPr>
        <p:spPr>
          <a:xfrm>
            <a:off x="7369492" y="5378569"/>
            <a:ext cx="3344185" cy="400110"/>
          </a:xfrm>
          <a:prstGeom prst="rect">
            <a:avLst/>
          </a:prstGeom>
          <a:noFill/>
        </p:spPr>
        <p:txBody>
          <a:bodyPr wrap="none" rtlCol="0">
            <a:spAutoFit/>
          </a:bodyPr>
          <a:lstStyle/>
          <a:p>
            <a:r>
              <a:rPr lang="en-US" sz="2000"/>
              <a:t>Ảnh mask bảo vệ đối tượng</a:t>
            </a:r>
          </a:p>
        </p:txBody>
      </p:sp>
      <p:pic>
        <p:nvPicPr>
          <p:cNvPr id="21" name="Picture 20" descr="Icon&#10;&#10;Description automatically generated with medium confidence">
            <a:extLst>
              <a:ext uri="{FF2B5EF4-FFF2-40B4-BE49-F238E27FC236}">
                <a16:creationId xmlns:a16="http://schemas.microsoft.com/office/drawing/2014/main" id="{66C9D76D-673C-1363-054E-3BAFC5F6B64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00782" y="1738461"/>
            <a:ext cx="5281606" cy="3521071"/>
          </a:xfrm>
          <a:prstGeom prst="rect">
            <a:avLst/>
          </a:prstGeom>
        </p:spPr>
      </p:pic>
    </p:spTree>
    <p:extLst>
      <p:ext uri="{BB962C8B-B14F-4D97-AF65-F5344CB8AC3E}">
        <p14:creationId xmlns:p14="http://schemas.microsoft.com/office/powerpoint/2010/main" val="31926773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 sử dụng Seam Carving</a:t>
            </a:r>
            <a:endParaRPr lang="en-US" dirty="0"/>
          </a:p>
        </p:txBody>
      </p:sp>
      <p:graphicFrame>
        <p:nvGraphicFramePr>
          <p:cNvPr id="3" name="Table 3">
            <a:extLst>
              <a:ext uri="{FF2B5EF4-FFF2-40B4-BE49-F238E27FC236}">
                <a16:creationId xmlns:a16="http://schemas.microsoft.com/office/drawing/2014/main" id="{77448F4E-6D73-94A5-351B-8B6A38E6CEF0}"/>
              </a:ext>
            </a:extLst>
          </p:cNvPr>
          <p:cNvGraphicFramePr>
            <a:graphicFrameLocks noGrp="1"/>
          </p:cNvGraphicFramePr>
          <p:nvPr>
            <p:ph idx="1"/>
            <p:extLst>
              <p:ext uri="{D42A27DB-BD31-4B8C-83A1-F6EECF244321}">
                <p14:modId xmlns:p14="http://schemas.microsoft.com/office/powerpoint/2010/main" val="2606538821"/>
              </p:ext>
            </p:extLst>
          </p:nvPr>
        </p:nvGraphicFramePr>
        <p:xfrm>
          <a:off x="1219200" y="2103071"/>
          <a:ext cx="10134600" cy="1097696"/>
        </p:xfrm>
        <a:graphic>
          <a:graphicData uri="http://schemas.openxmlformats.org/drawingml/2006/table">
            <a:tbl>
              <a:tblPr firstRow="1" bandRow="1">
                <a:tableStyleId>{93296810-A885-4BE3-A3E7-6D5BEEA58F35}</a:tableStyleId>
              </a:tblPr>
              <a:tblGrid>
                <a:gridCol w="5067300">
                  <a:extLst>
                    <a:ext uri="{9D8B030D-6E8A-4147-A177-3AD203B41FA5}">
                      <a16:colId xmlns:a16="http://schemas.microsoft.com/office/drawing/2014/main" val="1858368863"/>
                    </a:ext>
                  </a:extLst>
                </a:gridCol>
                <a:gridCol w="5067300">
                  <a:extLst>
                    <a:ext uri="{9D8B030D-6E8A-4147-A177-3AD203B41FA5}">
                      <a16:colId xmlns:a16="http://schemas.microsoft.com/office/drawing/2014/main" val="827267561"/>
                    </a:ext>
                  </a:extLst>
                </a:gridCol>
              </a:tblGrid>
              <a:tr h="495300">
                <a:tc>
                  <a:txBody>
                    <a:bodyPr/>
                    <a:lstStyle/>
                    <a:p>
                      <a:pPr algn="ctr"/>
                      <a:r>
                        <a:rPr lang="en-US" sz="2800"/>
                        <a:t>Input</a:t>
                      </a:r>
                    </a:p>
                  </a:txBody>
                  <a:tcPr marL="122129" marR="122129" marT="61064" marB="61064"/>
                </a:tc>
                <a:tc>
                  <a:txBody>
                    <a:bodyPr/>
                    <a:lstStyle/>
                    <a:p>
                      <a:pPr algn="ctr"/>
                      <a:r>
                        <a:rPr lang="en-US" sz="2800"/>
                        <a:t>Ouput</a:t>
                      </a:r>
                    </a:p>
                  </a:txBody>
                  <a:tcPr marL="122129" marR="122129" marT="61064" marB="61064"/>
                </a:tc>
                <a:extLst>
                  <a:ext uri="{0D108BD9-81ED-4DB2-BD59-A6C34878D82A}">
                    <a16:rowId xmlns:a16="http://schemas.microsoft.com/office/drawing/2014/main" val="793520319"/>
                  </a:ext>
                </a:extLst>
              </a:tr>
              <a:tr h="495300">
                <a:tc>
                  <a:txBody>
                    <a:bodyPr/>
                    <a:lstStyle/>
                    <a:p>
                      <a:r>
                        <a:rPr lang="en-US" sz="2800"/>
                        <a:t>1 tấm hình</a:t>
                      </a:r>
                    </a:p>
                  </a:txBody>
                  <a:tcPr marL="122129" marR="122129" marT="61064" marB="61064"/>
                </a:tc>
                <a:tc>
                  <a:txBody>
                    <a:bodyPr/>
                    <a:lstStyle/>
                    <a:p>
                      <a:r>
                        <a:rPr lang="en-US" sz="2800"/>
                        <a:t>1 tấm hình đã xóa đối tượng</a:t>
                      </a:r>
                    </a:p>
                  </a:txBody>
                  <a:tcPr marL="122129" marR="122129" marT="61064" marB="61064"/>
                </a:tc>
                <a:extLst>
                  <a:ext uri="{0D108BD9-81ED-4DB2-BD59-A6C34878D82A}">
                    <a16:rowId xmlns:a16="http://schemas.microsoft.com/office/drawing/2014/main" val="3118902166"/>
                  </a:ext>
                </a:extLst>
              </a:tr>
            </a:tbl>
          </a:graphicData>
        </a:graphic>
      </p:graphicFrame>
      <p:graphicFrame>
        <p:nvGraphicFramePr>
          <p:cNvPr id="6" name="Table 3">
            <a:extLst>
              <a:ext uri="{FF2B5EF4-FFF2-40B4-BE49-F238E27FC236}">
                <a16:creationId xmlns:a16="http://schemas.microsoft.com/office/drawing/2014/main" id="{05D4A432-E778-A6D9-7A75-B4BD9F9B74ED}"/>
              </a:ext>
            </a:extLst>
          </p:cNvPr>
          <p:cNvGraphicFramePr>
            <a:graphicFrameLocks/>
          </p:cNvGraphicFramePr>
          <p:nvPr>
            <p:extLst>
              <p:ext uri="{D42A27DB-BD31-4B8C-83A1-F6EECF244321}">
                <p14:modId xmlns:p14="http://schemas.microsoft.com/office/powerpoint/2010/main" val="3104432851"/>
              </p:ext>
            </p:extLst>
          </p:nvPr>
        </p:nvGraphicFramePr>
        <p:xfrm>
          <a:off x="1219200" y="3657234"/>
          <a:ext cx="10134600" cy="1524416"/>
        </p:xfrm>
        <a:graphic>
          <a:graphicData uri="http://schemas.openxmlformats.org/drawingml/2006/table">
            <a:tbl>
              <a:tblPr firstRow="1" bandRow="1">
                <a:tableStyleId>{93296810-A885-4BE3-A3E7-6D5BEEA58F35}</a:tableStyleId>
              </a:tblPr>
              <a:tblGrid>
                <a:gridCol w="10134600">
                  <a:extLst>
                    <a:ext uri="{9D8B030D-6E8A-4147-A177-3AD203B41FA5}">
                      <a16:colId xmlns:a16="http://schemas.microsoft.com/office/drawing/2014/main" val="1858368863"/>
                    </a:ext>
                  </a:extLst>
                </a:gridCol>
              </a:tblGrid>
              <a:tr h="495300">
                <a:tc>
                  <a:txBody>
                    <a:bodyPr/>
                    <a:lstStyle/>
                    <a:p>
                      <a:pPr algn="ctr"/>
                      <a:r>
                        <a:rPr lang="en-US" sz="2800"/>
                        <a:t>Required</a:t>
                      </a:r>
                    </a:p>
                  </a:txBody>
                  <a:tcPr marL="122129" marR="122129" marT="61064" marB="61064"/>
                </a:tc>
                <a:extLst>
                  <a:ext uri="{0D108BD9-81ED-4DB2-BD59-A6C34878D82A}">
                    <a16:rowId xmlns:a16="http://schemas.microsoft.com/office/drawing/2014/main" val="793520319"/>
                  </a:ext>
                </a:extLst>
              </a:tr>
              <a:tr h="495300">
                <a:tc>
                  <a:txBody>
                    <a:bodyPr/>
                    <a:lstStyle/>
                    <a:p>
                      <a:r>
                        <a:rPr lang="en-US" sz="2800"/>
                        <a:t>Hình ảnh đầu vào và hình ảnh sau khi xóa đối tượng phải cùng kích thước</a:t>
                      </a:r>
                    </a:p>
                  </a:txBody>
                  <a:tcPr marL="122129" marR="122129" marT="61064" marB="61064"/>
                </a:tc>
                <a:extLst>
                  <a:ext uri="{0D108BD9-81ED-4DB2-BD59-A6C34878D82A}">
                    <a16:rowId xmlns:a16="http://schemas.microsoft.com/office/drawing/2014/main" val="3118902166"/>
                  </a:ext>
                </a:extLst>
              </a:tr>
            </a:tbl>
          </a:graphicData>
        </a:graphic>
      </p:graphicFrame>
    </p:spTree>
    <p:extLst>
      <p:ext uri="{BB962C8B-B14F-4D97-AF65-F5344CB8AC3E}">
        <p14:creationId xmlns:p14="http://schemas.microsoft.com/office/powerpoint/2010/main" val="401013427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Xóa đối tượng</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mc:AlternateContent xmlns:mc="http://schemas.openxmlformats.org/markup-compatibility/2006" xmlns:a14="http://schemas.microsoft.com/office/drawing/2010/main">
        <mc:Choice Requires="a14">
          <p:graphicFrame>
            <p:nvGraphicFramePr>
              <p:cNvPr id="20" name="Table 3">
                <a:extLst>
                  <a:ext uri="{FF2B5EF4-FFF2-40B4-BE49-F238E27FC236}">
                    <a16:creationId xmlns:a16="http://schemas.microsoft.com/office/drawing/2014/main" id="{FCEB3C16-2EF4-9912-76BD-EE1388695753}"/>
                  </a:ext>
                </a:extLst>
              </p:cNvPr>
              <p:cNvGraphicFramePr>
                <a:graphicFrameLocks noGrp="1"/>
              </p:cNvGraphicFramePr>
              <p:nvPr>
                <p:extLst>
                  <p:ext uri="{D42A27DB-BD31-4B8C-83A1-F6EECF244321}">
                    <p14:modId xmlns:p14="http://schemas.microsoft.com/office/powerpoint/2010/main" val="2290861130"/>
                  </p:ext>
                </p:extLst>
              </p:nvPr>
            </p:nvGraphicFramePr>
            <p:xfrm>
              <a:off x="737491"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128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49</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93223797"/>
                      </a:ext>
                    </a:extLst>
                  </a:tr>
                  <a:tr h="704372">
                    <a:tc>
                      <a:txBody>
                        <a:bodyPr/>
                        <a:lstStyle/>
                        <a:p>
                          <a:pPr algn="ctr"/>
                          <a:r>
                            <a:rPr lang="en-US" sz="2000"/>
                            <a:t>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67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647165779"/>
                      </a:ext>
                    </a:extLst>
                  </a:tr>
                  <a:tr h="701849">
                    <a:tc>
                      <a:txBody>
                        <a:bodyPr/>
                        <a:lstStyle/>
                        <a:p>
                          <a:pPr algn="ctr"/>
                          <a:r>
                            <a:rPr lang="en-US" sz="2000"/>
                            <a:t>23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42938119"/>
                      </a:ext>
                    </a:extLst>
                  </a:tr>
                  <a:tr h="704372">
                    <a:tc>
                      <a:txBody>
                        <a:bodyPr/>
                        <a:lstStyle/>
                        <a:p>
                          <a:pPr algn="ctr"/>
                          <a:r>
                            <a:rPr lang="en-US" sz="2000"/>
                            <a:t>17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𝑖𝑛𝑓</m:t>
                                </m:r>
                              </m:oMath>
                            </m:oMathPara>
                          </a14:m>
                          <a:endParaRPr lang="en-US" sz="2000"/>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9933"/>
                        </a:solidFill>
                      </a:tcPr>
                    </a:tc>
                    <a:tc>
                      <a:txBody>
                        <a:bodyPr/>
                        <a:lstStyle/>
                        <a:p>
                          <a:pPr algn="ctr"/>
                          <a:r>
                            <a:rPr lang="en-US" sz="2000"/>
                            <a:t>114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95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92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133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mc:Choice>
        <mc:Fallback xmlns="">
          <p:graphicFrame>
            <p:nvGraphicFramePr>
              <p:cNvPr id="20" name="Table 3">
                <a:extLst>
                  <a:ext uri="{FF2B5EF4-FFF2-40B4-BE49-F238E27FC236}">
                    <a16:creationId xmlns:a16="http://schemas.microsoft.com/office/drawing/2014/main" id="{FCEB3C16-2EF4-9912-76BD-EE1388695753}"/>
                  </a:ext>
                </a:extLst>
              </p:cNvPr>
              <p:cNvGraphicFramePr>
                <a:graphicFrameLocks noGrp="1"/>
              </p:cNvGraphicFramePr>
              <p:nvPr>
                <p:extLst>
                  <p:ext uri="{D42A27DB-BD31-4B8C-83A1-F6EECF244321}">
                    <p14:modId xmlns:p14="http://schemas.microsoft.com/office/powerpoint/2010/main" val="2290861130"/>
                  </p:ext>
                </p:extLst>
              </p:nvPr>
            </p:nvGraphicFramePr>
            <p:xfrm>
              <a:off x="737491"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128</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49</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56</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503226" t="-2586" r="-104839" b="-403448"/>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603226" t="-2586" r="-4839" b="-403448"/>
                          </a:stretch>
                        </a:blipFill>
                      </a:tcPr>
                    </a:tc>
                    <a:extLst>
                      <a:ext uri="{0D108BD9-81ED-4DB2-BD59-A6C34878D82A}">
                        <a16:rowId xmlns:a16="http://schemas.microsoft.com/office/drawing/2014/main" val="2593223797"/>
                      </a:ext>
                    </a:extLst>
                  </a:tr>
                  <a:tr h="704372">
                    <a:tc>
                      <a:txBody>
                        <a:bodyPr/>
                        <a:lstStyle/>
                        <a:p>
                          <a:pPr algn="ctr"/>
                          <a:r>
                            <a:rPr lang="en-US" sz="2000"/>
                            <a:t>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67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403226" t="-103478" r="-204839" b="-306957"/>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503226" t="-103478" r="-104839" b="-306957"/>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603226" t="-103478" r="-4839" b="-306957"/>
                          </a:stretch>
                        </a:blipFill>
                      </a:tcPr>
                    </a:tc>
                    <a:extLst>
                      <a:ext uri="{0D108BD9-81ED-4DB2-BD59-A6C34878D82A}">
                        <a16:rowId xmlns:a16="http://schemas.microsoft.com/office/drawing/2014/main" val="2647165779"/>
                      </a:ext>
                    </a:extLst>
                  </a:tr>
                  <a:tr h="701849">
                    <a:tc>
                      <a:txBody>
                        <a:bodyPr/>
                        <a:lstStyle/>
                        <a:p>
                          <a:pPr algn="ctr"/>
                          <a:r>
                            <a:rPr lang="en-US" sz="2000"/>
                            <a:t>23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102419" t="-201724" r="-505645" b="-204310"/>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202419" t="-201724" r="-405645" b="-204310"/>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300000" t="-201724" r="-302400" b="-204310"/>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403226" t="-201724" r="-204839" b="-204310"/>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503226" t="-201724" r="-104839" b="-204310"/>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603226" t="-201724" r="-4839" b="-204310"/>
                          </a:stretch>
                        </a:blipFill>
                      </a:tcPr>
                    </a:tc>
                    <a:extLst>
                      <a:ext uri="{0D108BD9-81ED-4DB2-BD59-A6C34878D82A}">
                        <a16:rowId xmlns:a16="http://schemas.microsoft.com/office/drawing/2014/main" val="2842938119"/>
                      </a:ext>
                    </a:extLst>
                  </a:tr>
                  <a:tr h="704372">
                    <a:tc>
                      <a:txBody>
                        <a:bodyPr/>
                        <a:lstStyle/>
                        <a:p>
                          <a:pPr algn="ctr"/>
                          <a:r>
                            <a:rPr lang="en-US" sz="2000"/>
                            <a:t>17</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102419" t="-304348" r="-505645" b="-106087"/>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202419" t="-304348" r="-405645" b="-106087"/>
                          </a:stretch>
                        </a:blipFill>
                      </a:tcPr>
                    </a:tc>
                    <a:tc>
                      <a:txBody>
                        <a:bodyPr/>
                        <a:lstStyle/>
                        <a:p>
                          <a:endParaRPr lang="en-US"/>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0"/>
                          <a:stretch>
                            <a:fillRect l="-300000" t="-304348" r="-302400" b="-106087"/>
                          </a:stretch>
                        </a:blipFill>
                      </a:tcPr>
                    </a:tc>
                    <a:tc>
                      <a:txBody>
                        <a:bodyPr/>
                        <a:lstStyle/>
                        <a:p>
                          <a:pPr algn="ctr"/>
                          <a:r>
                            <a:rPr lang="en-US" sz="2000"/>
                            <a:t>114</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145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95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92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112</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121</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133</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mc:Fallback>
      </mc:AlternateContent>
      <p:graphicFrame>
        <p:nvGraphicFramePr>
          <p:cNvPr id="25" name="Table 3">
            <a:extLst>
              <a:ext uri="{FF2B5EF4-FFF2-40B4-BE49-F238E27FC236}">
                <a16:creationId xmlns:a16="http://schemas.microsoft.com/office/drawing/2014/main" id="{BD3AC39B-7EA5-40FB-A626-595C2F549A10}"/>
              </a:ext>
            </a:extLst>
          </p:cNvPr>
          <p:cNvGraphicFramePr>
            <a:graphicFrameLocks noGrp="1"/>
          </p:cNvGraphicFramePr>
          <p:nvPr>
            <p:extLst>
              <p:ext uri="{D42A27DB-BD31-4B8C-83A1-F6EECF244321}">
                <p14:modId xmlns:p14="http://schemas.microsoft.com/office/powerpoint/2010/main" val="2809664521"/>
              </p:ext>
            </p:extLst>
          </p:nvPr>
        </p:nvGraphicFramePr>
        <p:xfrm>
          <a:off x="6398904" y="1738461"/>
          <a:ext cx="5286099" cy="3519337"/>
        </p:xfrm>
        <a:graphic>
          <a:graphicData uri="http://schemas.openxmlformats.org/drawingml/2006/table">
            <a:tbl>
              <a:tblPr firstRow="1" bandRow="1">
                <a:tableStyleId>{5940675A-B579-460E-94D1-54222C63F5DA}</a:tableStyleId>
              </a:tblPr>
              <a:tblGrid>
                <a:gridCol w="755157">
                  <a:extLst>
                    <a:ext uri="{9D8B030D-6E8A-4147-A177-3AD203B41FA5}">
                      <a16:colId xmlns:a16="http://schemas.microsoft.com/office/drawing/2014/main" val="1917430040"/>
                    </a:ext>
                  </a:extLst>
                </a:gridCol>
                <a:gridCol w="755157">
                  <a:extLst>
                    <a:ext uri="{9D8B030D-6E8A-4147-A177-3AD203B41FA5}">
                      <a16:colId xmlns:a16="http://schemas.microsoft.com/office/drawing/2014/main" val="1808157224"/>
                    </a:ext>
                  </a:extLst>
                </a:gridCol>
                <a:gridCol w="755157">
                  <a:extLst>
                    <a:ext uri="{9D8B030D-6E8A-4147-A177-3AD203B41FA5}">
                      <a16:colId xmlns:a16="http://schemas.microsoft.com/office/drawing/2014/main" val="2686523087"/>
                    </a:ext>
                  </a:extLst>
                </a:gridCol>
                <a:gridCol w="755157">
                  <a:extLst>
                    <a:ext uri="{9D8B030D-6E8A-4147-A177-3AD203B41FA5}">
                      <a16:colId xmlns:a16="http://schemas.microsoft.com/office/drawing/2014/main" val="1606933423"/>
                    </a:ext>
                  </a:extLst>
                </a:gridCol>
                <a:gridCol w="755157">
                  <a:extLst>
                    <a:ext uri="{9D8B030D-6E8A-4147-A177-3AD203B41FA5}">
                      <a16:colId xmlns:a16="http://schemas.microsoft.com/office/drawing/2014/main" val="193651915"/>
                    </a:ext>
                  </a:extLst>
                </a:gridCol>
                <a:gridCol w="755157">
                  <a:extLst>
                    <a:ext uri="{9D8B030D-6E8A-4147-A177-3AD203B41FA5}">
                      <a16:colId xmlns:a16="http://schemas.microsoft.com/office/drawing/2014/main" val="361319727"/>
                    </a:ext>
                  </a:extLst>
                </a:gridCol>
                <a:gridCol w="755157">
                  <a:extLst>
                    <a:ext uri="{9D8B030D-6E8A-4147-A177-3AD203B41FA5}">
                      <a16:colId xmlns:a16="http://schemas.microsoft.com/office/drawing/2014/main" val="214173342"/>
                    </a:ext>
                  </a:extLst>
                </a:gridCol>
              </a:tblGrid>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93223797"/>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647165779"/>
                  </a:ext>
                </a:extLst>
              </a:tr>
              <a:tr h="701849">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tc>
                  <a:txBody>
                    <a:bodyPr/>
                    <a:lstStyle/>
                    <a:p>
                      <a:pPr algn="ctr"/>
                      <a:r>
                        <a:rPr lang="en-US" sz="2000"/>
                        <a:t>255</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42938119"/>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8636596"/>
                  </a:ext>
                </a:extLst>
              </a:tr>
              <a:tr h="704372">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2000"/>
                        <a:t>0</a:t>
                      </a:r>
                    </a:p>
                  </a:txBody>
                  <a:tcPr marL="151176" marR="151176" marT="75588" marB="75588">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716732"/>
                  </a:ext>
                </a:extLst>
              </a:tr>
            </a:tbl>
          </a:graphicData>
        </a:graphic>
      </p:graphicFrame>
      <p:sp>
        <p:nvSpPr>
          <p:cNvPr id="26" name="TextBox 25">
            <a:extLst>
              <a:ext uri="{FF2B5EF4-FFF2-40B4-BE49-F238E27FC236}">
                <a16:creationId xmlns:a16="http://schemas.microsoft.com/office/drawing/2014/main" id="{8E70E086-84E7-0799-4FEC-683081B3670B}"/>
              </a:ext>
            </a:extLst>
          </p:cNvPr>
          <p:cNvSpPr txBox="1"/>
          <p:nvPr/>
        </p:nvSpPr>
        <p:spPr>
          <a:xfrm>
            <a:off x="2184539" y="5378569"/>
            <a:ext cx="2392001" cy="400110"/>
          </a:xfrm>
          <a:prstGeom prst="rect">
            <a:avLst/>
          </a:prstGeom>
          <a:noFill/>
        </p:spPr>
        <p:txBody>
          <a:bodyPr wrap="none" rtlCol="0">
            <a:spAutoFit/>
          </a:bodyPr>
          <a:lstStyle/>
          <a:p>
            <a:r>
              <a:rPr lang="en-US" sz="2000"/>
              <a:t>Bản đồ năng lượng</a:t>
            </a:r>
          </a:p>
        </p:txBody>
      </p:sp>
      <p:sp>
        <p:nvSpPr>
          <p:cNvPr id="21" name="TextBox 20">
            <a:extLst>
              <a:ext uri="{FF2B5EF4-FFF2-40B4-BE49-F238E27FC236}">
                <a16:creationId xmlns:a16="http://schemas.microsoft.com/office/drawing/2014/main" id="{1039A2C6-32EF-7384-307E-78FC5C4ED5FB}"/>
              </a:ext>
            </a:extLst>
          </p:cNvPr>
          <p:cNvSpPr txBox="1"/>
          <p:nvPr/>
        </p:nvSpPr>
        <p:spPr>
          <a:xfrm>
            <a:off x="7369492" y="5378569"/>
            <a:ext cx="3344185" cy="400110"/>
          </a:xfrm>
          <a:prstGeom prst="rect">
            <a:avLst/>
          </a:prstGeom>
          <a:noFill/>
        </p:spPr>
        <p:txBody>
          <a:bodyPr wrap="none" rtlCol="0">
            <a:spAutoFit/>
          </a:bodyPr>
          <a:lstStyle/>
          <a:p>
            <a:r>
              <a:rPr lang="en-US" sz="2000"/>
              <a:t>Ảnh mask bảo vệ đối tượng</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2E728C-A5F1-F0F7-AA41-E18888DC60FE}"/>
                  </a:ext>
                </a:extLst>
              </p:cNvPr>
              <p:cNvSpPr txBox="1"/>
              <p:nvPr/>
            </p:nvSpPr>
            <p:spPr>
              <a:xfrm>
                <a:off x="737491" y="6150114"/>
                <a:ext cx="284513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𝑖𝑛𝑓</m:t>
                    </m:r>
                  </m:oMath>
                </a14:m>
                <a:r>
                  <a:rPr lang="en-US" sz="2000">
                    <a:solidFill>
                      <a:schemeClr val="bg1"/>
                    </a:solidFill>
                  </a:rPr>
                  <a:t>: Giá trị cực kì nhỏ</a:t>
                </a:r>
              </a:p>
              <a:p>
                <a:pPr algn="ctr" eaLnBrk="1" fontAlgn="auto" hangingPunct="1">
                  <a:spcBef>
                    <a:spcPts val="0"/>
                  </a:spcBef>
                  <a:spcAft>
                    <a:spcPts val="0"/>
                  </a:spcAft>
                  <a:defRPr/>
                </a:pPr>
                <a14:m>
                  <m:oMath xmlns:m="http://schemas.openxmlformats.org/officeDocument/2006/math">
                    <m:r>
                      <a:rPr lang="en-US" sz="2000" b="0" i="1" smtClean="0">
                        <a:solidFill>
                          <a:schemeClr val="bg1"/>
                        </a:solidFill>
                        <a:latin typeface="Cambria Math" panose="02040503050406030204" pitchFamily="18" charset="0"/>
                      </a:rPr>
                      <m:t>𝑖𝑛𝑓</m:t>
                    </m:r>
                  </m:oMath>
                </a14:m>
                <a:r>
                  <a:rPr lang="en-US" sz="2000">
                    <a:solidFill>
                      <a:schemeClr val="bg1"/>
                    </a:solidFill>
                  </a:rPr>
                  <a:t>: Giá trị cực kì lớn</a:t>
                </a:r>
              </a:p>
            </p:txBody>
          </p:sp>
        </mc:Choice>
        <mc:Fallback xmlns="">
          <p:sp>
            <p:nvSpPr>
              <p:cNvPr id="22" name="TextBox 21">
                <a:extLst>
                  <a:ext uri="{FF2B5EF4-FFF2-40B4-BE49-F238E27FC236}">
                    <a16:creationId xmlns:a16="http://schemas.microsoft.com/office/drawing/2014/main" id="{B32E728C-A5F1-F0F7-AA41-E18888DC60FE}"/>
                  </a:ext>
                </a:extLst>
              </p:cNvPr>
              <p:cNvSpPr txBox="1">
                <a:spLocks noRot="1" noChangeAspect="1" noMove="1" noResize="1" noEditPoints="1" noAdjustHandles="1" noChangeArrowheads="1" noChangeShapeType="1" noTextEdit="1"/>
              </p:cNvSpPr>
              <p:nvPr/>
            </p:nvSpPr>
            <p:spPr>
              <a:xfrm>
                <a:off x="737491" y="6150114"/>
                <a:ext cx="2845138" cy="707886"/>
              </a:xfrm>
              <a:prstGeom prst="rect">
                <a:avLst/>
              </a:prstGeom>
              <a:blipFill>
                <a:blip r:embed="rId21"/>
                <a:stretch>
                  <a:fillRect t="-4310" r="-1499" b="-15517"/>
                </a:stretch>
              </a:blipFill>
            </p:spPr>
            <p:txBody>
              <a:bodyPr/>
              <a:lstStyle/>
              <a:p>
                <a:r>
                  <a:rPr lang="en-US">
                    <a:noFill/>
                  </a:rPr>
                  <a:t> </a:t>
                </a:r>
              </a:p>
            </p:txBody>
          </p:sp>
        </mc:Fallback>
      </mc:AlternateContent>
    </p:spTree>
    <p:extLst>
      <p:ext uri="{BB962C8B-B14F-4D97-AF65-F5344CB8AC3E}">
        <p14:creationId xmlns:p14="http://schemas.microsoft.com/office/powerpoint/2010/main" val="394711534"/>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63ABAB-AA1D-AAC3-1945-DD3512A7C9AA}"/>
              </a:ext>
            </a:extLst>
          </p:cNvPr>
          <p:cNvSpPr txBox="1">
            <a:spLocks/>
          </p:cNvSpPr>
          <p:nvPr/>
        </p:nvSpPr>
        <p:spPr bwMode="auto">
          <a:xfrm>
            <a:off x="609600" y="48006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en-US" sz="2800" b="0" kern="0">
                <a:solidFill>
                  <a:srgbClr val="0066FF"/>
                </a:solidFill>
              </a:rPr>
              <a:t>Phương pháp thực hiện</a:t>
            </a:r>
            <a:br>
              <a:rPr lang="en-US" kern="0"/>
            </a:br>
            <a:r>
              <a:rPr lang="en-US" kern="0"/>
              <a:t>Khôi phục kích thước ảnh</a:t>
            </a:r>
            <a:endParaRPr lang="en-US" kern="0" dirty="0"/>
          </a:p>
        </p:txBody>
      </p:sp>
    </p:spTree>
    <p:extLst>
      <p:ext uri="{BB962C8B-B14F-4D97-AF65-F5344CB8AC3E}">
        <p14:creationId xmlns:p14="http://schemas.microsoft.com/office/powerpoint/2010/main" val="307743334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Khôi phục kích thước ảnh</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Khôi phục kích thước ảnh từ ảnh đã xóa đối tượng</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3"/>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5"/>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7"/>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9"/>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1"/>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3"/>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5"/>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5"/>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19"/>
              <a:stretch>
                <a:fillRect/>
              </a:stretch>
            </p:blipFill>
            <p:spPr>
              <a:xfrm>
                <a:off x="5502222" y="1630822"/>
                <a:ext cx="36000" cy="216000"/>
              </a:xfrm>
              <a:prstGeom prst="rect">
                <a:avLst/>
              </a:prstGeom>
            </p:spPr>
          </p:pic>
        </mc:Fallback>
      </mc:AlternateContent>
      <p:pic>
        <p:nvPicPr>
          <p:cNvPr id="17" name="Picture 16" descr="A picture containing mountain, water, outdoor, sky&#10;&#10;Description automatically generated">
            <a:extLst>
              <a:ext uri="{FF2B5EF4-FFF2-40B4-BE49-F238E27FC236}">
                <a16:creationId xmlns:a16="http://schemas.microsoft.com/office/drawing/2014/main" id="{67B5F07B-2192-8E18-82C8-DC406F58DAE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85800" y="2297158"/>
            <a:ext cx="5184817" cy="3456545"/>
          </a:xfrm>
          <a:prstGeom prst="rect">
            <a:avLst/>
          </a:prstGeom>
        </p:spPr>
      </p:pic>
      <p:pic>
        <p:nvPicPr>
          <p:cNvPr id="19" name="Picture 18" descr="A body of water with mountains in the background&#10;&#10;Description automatically generated with medium confidence">
            <a:extLst>
              <a:ext uri="{FF2B5EF4-FFF2-40B4-BE49-F238E27FC236}">
                <a16:creationId xmlns:a16="http://schemas.microsoft.com/office/drawing/2014/main" id="{59B78156-8690-AE5E-E0F7-5C147300AE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39000" y="2301241"/>
            <a:ext cx="4350805" cy="3466423"/>
          </a:xfrm>
          <a:prstGeom prst="rect">
            <a:avLst/>
          </a:prstGeom>
        </p:spPr>
      </p:pic>
      <p:sp>
        <p:nvSpPr>
          <p:cNvPr id="20" name="Arrow: Right 19">
            <a:extLst>
              <a:ext uri="{FF2B5EF4-FFF2-40B4-BE49-F238E27FC236}">
                <a16:creationId xmlns:a16="http://schemas.microsoft.com/office/drawing/2014/main" id="{2B4AA6E8-649C-D489-3267-8BA27BE62182}"/>
              </a:ext>
            </a:extLst>
          </p:cNvPr>
          <p:cNvSpPr/>
          <p:nvPr/>
        </p:nvSpPr>
        <p:spPr>
          <a:xfrm>
            <a:off x="6197382" y="3838472"/>
            <a:ext cx="791316" cy="39196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91423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a:t>Khôi phục kích thước ảnh</a:t>
            </a:r>
            <a:endParaRPr lang="en-US" dirty="0"/>
          </a:p>
        </p:txBody>
      </p:sp>
      <p:sp>
        <p:nvSpPr>
          <p:cNvPr id="5" name="Content Placeholder 5">
            <a:extLst>
              <a:ext uri="{FF2B5EF4-FFF2-40B4-BE49-F238E27FC236}">
                <a16:creationId xmlns:a16="http://schemas.microsoft.com/office/drawing/2014/main" id="{FA1F3777-1551-BE57-314E-6ACBE8086628}"/>
              </a:ext>
            </a:extLst>
          </p:cNvPr>
          <p:cNvSpPr>
            <a:spLocks noGrp="1"/>
          </p:cNvSpPr>
          <p:nvPr>
            <p:ph idx="1"/>
          </p:nvPr>
        </p:nvSpPr>
        <p:spPr>
          <a:xfrm>
            <a:off x="609600" y="1600201"/>
            <a:ext cx="10972800" cy="4525963"/>
          </a:xfrm>
        </p:spPr>
        <p:txBody>
          <a:bodyPr/>
          <a:lstStyle/>
          <a:p>
            <a:r>
              <a:rPr lang="en-US"/>
              <a:t>Chọn các đường Seam có năng lượng nhỏ nhất từ ảnh đã xóa đối tượng</a:t>
            </a:r>
          </a:p>
          <a:p>
            <a:r>
              <a:rPr lang="en-US">
                <a:solidFill>
                  <a:srgbClr val="FF0000"/>
                </a:solidFill>
              </a:rPr>
              <a:t>Lưu lại các đường Seam đã chọn</a:t>
            </a:r>
          </a:p>
          <a:p>
            <a:r>
              <a:rPr lang="en-US"/>
              <a:t>Chèn các đường Seam đã chọn vào hình ảnh đã xóa đối tượng</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4"/>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6"/>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8"/>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10"/>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2"/>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4"/>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6"/>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6"/>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6"/>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20"/>
              <a:stretch>
                <a:fillRect/>
              </a:stretch>
            </p:blipFill>
            <p:spPr>
              <a:xfrm>
                <a:off x="5502222" y="1630822"/>
                <a:ext cx="36000" cy="216000"/>
              </a:xfrm>
              <a:prstGeom prst="rect">
                <a:avLst/>
              </a:prstGeom>
            </p:spPr>
          </p:pic>
        </mc:Fallback>
      </mc:AlternateContent>
    </p:spTree>
    <p:extLst>
      <p:ext uri="{BB962C8B-B14F-4D97-AF65-F5344CB8AC3E}">
        <p14:creationId xmlns:p14="http://schemas.microsoft.com/office/powerpoint/2010/main" val="3223364843"/>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AC28A5-B0FD-80E7-27BA-9CD01B76AD40}"/>
              </a:ext>
            </a:extLst>
          </p:cNvPr>
          <p:cNvSpPr txBox="1">
            <a:spLocks/>
          </p:cNvSpPr>
          <p:nvPr/>
        </p:nvSpPr>
        <p:spPr bwMode="auto">
          <a:xfrm>
            <a:off x="609600" y="48006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l"/>
            <a:r>
              <a:rPr lang="en-US" sz="2800" b="0" kern="0">
                <a:solidFill>
                  <a:srgbClr val="0066FF"/>
                </a:solidFill>
              </a:rPr>
              <a:t>Removing object using Seam Carving</a:t>
            </a:r>
            <a:br>
              <a:rPr lang="en-US" kern="0"/>
            </a:br>
            <a:r>
              <a:rPr lang="en-US" kern="0"/>
              <a:t>Thực nghiệm</a:t>
            </a:r>
            <a:endParaRPr lang="en-US" kern="0" dirty="0"/>
          </a:p>
        </p:txBody>
      </p:sp>
    </p:spTree>
    <p:extLst>
      <p:ext uri="{BB962C8B-B14F-4D97-AF65-F5344CB8AC3E}">
        <p14:creationId xmlns:p14="http://schemas.microsoft.com/office/powerpoint/2010/main" val="2101491474"/>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AF4-5CC4-D062-90D1-F8C16B2835E4}"/>
              </a:ext>
            </a:extLst>
          </p:cNvPr>
          <p:cNvSpPr>
            <a:spLocks noGrp="1"/>
          </p:cNvSpPr>
          <p:nvPr>
            <p:ph type="title"/>
          </p:nvPr>
        </p:nvSpPr>
        <p:spPr/>
        <p:txBody>
          <a:bodyPr/>
          <a:lstStyle/>
          <a:p>
            <a:r>
              <a:rPr lang="en-US" kern="0"/>
              <a:t>Demo</a:t>
            </a:r>
            <a:endParaRPr lang="en-US" dirty="0"/>
          </a:p>
        </p:txBody>
      </p:sp>
      <p:sp>
        <p:nvSpPr>
          <p:cNvPr id="5" name="Content Placeholder 4">
            <a:extLst>
              <a:ext uri="{FF2B5EF4-FFF2-40B4-BE49-F238E27FC236}">
                <a16:creationId xmlns:a16="http://schemas.microsoft.com/office/drawing/2014/main" id="{4C3E1D6A-E4CD-552A-F874-C9154C50587B}"/>
              </a:ext>
            </a:extLst>
          </p:cNvPr>
          <p:cNvSpPr>
            <a:spLocks noGrp="1"/>
          </p:cNvSpPr>
          <p:nvPr>
            <p:ph idx="1"/>
          </p:nvPr>
        </p:nvSpPr>
        <p:spPr/>
        <p:txBody>
          <a:bodyPr/>
          <a:lstStyle/>
          <a:p>
            <a:r>
              <a:rPr lang="en-US"/>
              <a:t>Link Demo: </a:t>
            </a:r>
            <a:r>
              <a:rPr lang="en-US">
                <a:hlinkClick r:id="rId3"/>
              </a:rPr>
              <a:t>Removing Objects using Seam Carving.mp4 - Google Drive</a:t>
            </a: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 name="Ink 2">
                <a:extLst>
                  <a:ext uri="{FF2B5EF4-FFF2-40B4-BE49-F238E27FC236}">
                    <a16:creationId xmlns:a16="http://schemas.microsoft.com/office/drawing/2014/main" id="{D64C8D62-A570-B3C3-29C1-5BEB944E2F55}"/>
                  </a:ext>
                </a:extLst>
              </p14:cNvPr>
              <p14:cNvContentPartPr/>
              <p14:nvPr/>
            </p14:nvContentPartPr>
            <p14:xfrm>
              <a:off x="6197382" y="2144902"/>
              <a:ext cx="360" cy="360"/>
            </p14:xfrm>
          </p:contentPart>
        </mc:Choice>
        <mc:Fallback xmlns="">
          <p:pic>
            <p:nvPicPr>
              <p:cNvPr id="3" name="Ink 2">
                <a:extLst>
                  <a:ext uri="{FF2B5EF4-FFF2-40B4-BE49-F238E27FC236}">
                    <a16:creationId xmlns:a16="http://schemas.microsoft.com/office/drawing/2014/main" id="{D64C8D62-A570-B3C3-29C1-5BEB944E2F55}"/>
                  </a:ext>
                </a:extLst>
              </p:cNvPr>
              <p:cNvPicPr/>
              <p:nvPr/>
            </p:nvPicPr>
            <p:blipFill>
              <a:blip r:embed="rId5"/>
              <a:stretch>
                <a:fillRect/>
              </a:stretch>
            </p:blipFill>
            <p:spPr>
              <a:xfrm>
                <a:off x="6179742" y="2037262"/>
                <a:ext cx="36000" cy="216000"/>
              </a:xfrm>
              <a:prstGeom prst="rect">
                <a:avLst/>
              </a:prstGeom>
            </p:spPr>
          </p:pic>
        </mc:Fallback>
      </mc:AlternateContent>
      <p:grpSp>
        <p:nvGrpSpPr>
          <p:cNvPr id="9" name="Group 8">
            <a:extLst>
              <a:ext uri="{FF2B5EF4-FFF2-40B4-BE49-F238E27FC236}">
                <a16:creationId xmlns:a16="http://schemas.microsoft.com/office/drawing/2014/main" id="{CFC73305-0216-4073-4A61-DEC459D0ED79}"/>
              </a:ext>
            </a:extLst>
          </p:cNvPr>
          <p:cNvGrpSpPr/>
          <p:nvPr/>
        </p:nvGrpSpPr>
        <p:grpSpPr>
          <a:xfrm>
            <a:off x="6513822" y="1929982"/>
            <a:ext cx="146880" cy="360"/>
            <a:chOff x="6513822" y="1929982"/>
            <a:chExt cx="146880" cy="36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4" name="Ink 3">
                  <a:extLst>
                    <a:ext uri="{FF2B5EF4-FFF2-40B4-BE49-F238E27FC236}">
                      <a16:creationId xmlns:a16="http://schemas.microsoft.com/office/drawing/2014/main" id="{5C9EC1DC-6CDE-32AC-74AB-5CDCB0478CAD}"/>
                    </a:ext>
                  </a:extLst>
                </p14:cNvPr>
                <p14:cNvContentPartPr/>
                <p14:nvPr/>
              </p14:nvContentPartPr>
              <p14:xfrm>
                <a:off x="6660342" y="1929982"/>
                <a:ext cx="360" cy="360"/>
              </p14:xfrm>
            </p:contentPart>
          </mc:Choice>
          <mc:Fallback xmlns="">
            <p:pic>
              <p:nvPicPr>
                <p:cNvPr id="4" name="Ink 3">
                  <a:extLst>
                    <a:ext uri="{FF2B5EF4-FFF2-40B4-BE49-F238E27FC236}">
                      <a16:creationId xmlns:a16="http://schemas.microsoft.com/office/drawing/2014/main" id="{5C9EC1DC-6CDE-32AC-74AB-5CDCB0478CAD}"/>
                    </a:ext>
                  </a:extLst>
                </p:cNvPr>
                <p:cNvPicPr/>
                <p:nvPr/>
              </p:nvPicPr>
              <p:blipFill>
                <a:blip r:embed="rId7"/>
                <a:stretch>
                  <a:fillRect/>
                </a:stretch>
              </p:blipFill>
              <p:spPr>
                <a:xfrm>
                  <a:off x="66427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 name="Ink 5">
                  <a:extLst>
                    <a:ext uri="{FF2B5EF4-FFF2-40B4-BE49-F238E27FC236}">
                      <a16:creationId xmlns:a16="http://schemas.microsoft.com/office/drawing/2014/main" id="{4DAE6B0D-6378-AE74-EBA3-DB00F2A05A20}"/>
                    </a:ext>
                  </a:extLst>
                </p14:cNvPr>
                <p14:cNvContentPartPr/>
                <p14:nvPr/>
              </p14:nvContentPartPr>
              <p14:xfrm>
                <a:off x="6592662" y="1929982"/>
                <a:ext cx="360" cy="360"/>
              </p14:xfrm>
            </p:contentPart>
          </mc:Choice>
          <mc:Fallback xmlns="">
            <p:pic>
              <p:nvPicPr>
                <p:cNvPr id="6" name="Ink 5">
                  <a:extLst>
                    <a:ext uri="{FF2B5EF4-FFF2-40B4-BE49-F238E27FC236}">
                      <a16:creationId xmlns:a16="http://schemas.microsoft.com/office/drawing/2014/main" id="{4DAE6B0D-6378-AE74-EBA3-DB00F2A05A20}"/>
                    </a:ext>
                  </a:extLst>
                </p:cNvPr>
                <p:cNvPicPr/>
                <p:nvPr/>
              </p:nvPicPr>
              <p:blipFill>
                <a:blip r:embed="rId9"/>
                <a:stretch>
                  <a:fillRect/>
                </a:stretch>
              </p:blipFill>
              <p:spPr>
                <a:xfrm>
                  <a:off x="657502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7" name="Ink 6">
                  <a:extLst>
                    <a:ext uri="{FF2B5EF4-FFF2-40B4-BE49-F238E27FC236}">
                      <a16:creationId xmlns:a16="http://schemas.microsoft.com/office/drawing/2014/main" id="{78B2FDDD-F099-B458-96A6-DA27E42A2B33}"/>
                    </a:ext>
                  </a:extLst>
                </p14:cNvPr>
                <p14:cNvContentPartPr/>
                <p14:nvPr/>
              </p14:nvContentPartPr>
              <p14:xfrm>
                <a:off x="6513822" y="1929982"/>
                <a:ext cx="360" cy="360"/>
              </p14:xfrm>
            </p:contentPart>
          </mc:Choice>
          <mc:Fallback xmlns="">
            <p:pic>
              <p:nvPicPr>
                <p:cNvPr id="7" name="Ink 6">
                  <a:extLst>
                    <a:ext uri="{FF2B5EF4-FFF2-40B4-BE49-F238E27FC236}">
                      <a16:creationId xmlns:a16="http://schemas.microsoft.com/office/drawing/2014/main" id="{78B2FDDD-F099-B458-96A6-DA27E42A2B33}"/>
                    </a:ext>
                  </a:extLst>
                </p:cNvPr>
                <p:cNvPicPr/>
                <p:nvPr/>
              </p:nvPicPr>
              <p:blipFill>
                <a:blip r:embed="rId11"/>
                <a:stretch>
                  <a:fillRect/>
                </a:stretch>
              </p:blipFill>
              <p:spPr>
                <a:xfrm>
                  <a:off x="6495822" y="182234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8" name="Ink 7">
                <a:extLst>
                  <a:ext uri="{FF2B5EF4-FFF2-40B4-BE49-F238E27FC236}">
                    <a16:creationId xmlns:a16="http://schemas.microsoft.com/office/drawing/2014/main" id="{F8664038-488D-9D15-0F72-BE5757C0E1C7}"/>
                  </a:ext>
                </a:extLst>
              </p14:cNvPr>
              <p14:cNvContentPartPr/>
              <p14:nvPr/>
            </p14:nvContentPartPr>
            <p14:xfrm>
              <a:off x="6400782" y="1929982"/>
              <a:ext cx="360" cy="360"/>
            </p14:xfrm>
          </p:contentPart>
        </mc:Choice>
        <mc:Fallback xmlns="">
          <p:pic>
            <p:nvPicPr>
              <p:cNvPr id="8" name="Ink 7">
                <a:extLst>
                  <a:ext uri="{FF2B5EF4-FFF2-40B4-BE49-F238E27FC236}">
                    <a16:creationId xmlns:a16="http://schemas.microsoft.com/office/drawing/2014/main" id="{F8664038-488D-9D15-0F72-BE5757C0E1C7}"/>
                  </a:ext>
                </a:extLst>
              </p:cNvPr>
              <p:cNvPicPr/>
              <p:nvPr/>
            </p:nvPicPr>
            <p:blipFill>
              <a:blip r:embed="rId13"/>
              <a:stretch>
                <a:fillRect/>
              </a:stretch>
            </p:blipFill>
            <p:spPr>
              <a:xfrm>
                <a:off x="6382782" y="1822342"/>
                <a:ext cx="36000" cy="216000"/>
              </a:xfrm>
              <a:prstGeom prst="rect">
                <a:avLst/>
              </a:prstGeom>
            </p:spPr>
          </p:pic>
        </mc:Fallback>
      </mc:AlternateContent>
      <p:grpSp>
        <p:nvGrpSpPr>
          <p:cNvPr id="14" name="Group 13">
            <a:extLst>
              <a:ext uri="{FF2B5EF4-FFF2-40B4-BE49-F238E27FC236}">
                <a16:creationId xmlns:a16="http://schemas.microsoft.com/office/drawing/2014/main" id="{AE262CB5-6556-DB65-F3D0-23E403605E9C}"/>
              </a:ext>
            </a:extLst>
          </p:cNvPr>
          <p:cNvGrpSpPr/>
          <p:nvPr/>
        </p:nvGrpSpPr>
        <p:grpSpPr>
          <a:xfrm>
            <a:off x="4007502" y="1929982"/>
            <a:ext cx="45360" cy="23400"/>
            <a:chOff x="4007502" y="1929982"/>
            <a:chExt cx="45360" cy="2340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0" name="Ink 9">
                  <a:extLst>
                    <a:ext uri="{FF2B5EF4-FFF2-40B4-BE49-F238E27FC236}">
                      <a16:creationId xmlns:a16="http://schemas.microsoft.com/office/drawing/2014/main" id="{EE7A35D3-A0D1-BAD6-917E-255848DB93CB}"/>
                    </a:ext>
                  </a:extLst>
                </p14:cNvPr>
                <p14:cNvContentPartPr/>
                <p14:nvPr/>
              </p14:nvContentPartPr>
              <p14:xfrm>
                <a:off x="4052502" y="1929982"/>
                <a:ext cx="360" cy="360"/>
              </p14:xfrm>
            </p:contentPart>
          </mc:Choice>
          <mc:Fallback xmlns="">
            <p:pic>
              <p:nvPicPr>
                <p:cNvPr id="10" name="Ink 9">
                  <a:extLst>
                    <a:ext uri="{FF2B5EF4-FFF2-40B4-BE49-F238E27FC236}">
                      <a16:creationId xmlns:a16="http://schemas.microsoft.com/office/drawing/2014/main" id="{EE7A35D3-A0D1-BAD6-917E-255848DB93CB}"/>
                    </a:ext>
                  </a:extLst>
                </p:cNvPr>
                <p:cNvPicPr/>
                <p:nvPr/>
              </p:nvPicPr>
              <p:blipFill>
                <a:blip r:embed="rId15"/>
                <a:stretch>
                  <a:fillRect/>
                </a:stretch>
              </p:blipFill>
              <p:spPr>
                <a:xfrm>
                  <a:off x="4034502" y="182234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1" name="Ink 10">
                  <a:extLst>
                    <a:ext uri="{FF2B5EF4-FFF2-40B4-BE49-F238E27FC236}">
                      <a16:creationId xmlns:a16="http://schemas.microsoft.com/office/drawing/2014/main" id="{A8C45FA9-05D3-0DBE-9446-5B695CFEAB12}"/>
                    </a:ext>
                  </a:extLst>
                </p14:cNvPr>
                <p14:cNvContentPartPr/>
                <p14:nvPr/>
              </p14:nvContentPartPr>
              <p14:xfrm>
                <a:off x="4007502" y="1953022"/>
                <a:ext cx="360" cy="360"/>
              </p14:xfrm>
            </p:contentPart>
          </mc:Choice>
          <mc:Fallback xmlns="">
            <p:pic>
              <p:nvPicPr>
                <p:cNvPr id="11" name="Ink 10">
                  <a:extLst>
                    <a:ext uri="{FF2B5EF4-FFF2-40B4-BE49-F238E27FC236}">
                      <a16:creationId xmlns:a16="http://schemas.microsoft.com/office/drawing/2014/main" id="{A8C45FA9-05D3-0DBE-9446-5B695CFEAB12}"/>
                    </a:ext>
                  </a:extLst>
                </p:cNvPr>
                <p:cNvPicPr/>
                <p:nvPr/>
              </p:nvPicPr>
              <p:blipFill>
                <a:blip r:embed="rId17"/>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2" name="Ink 11">
                  <a:extLst>
                    <a:ext uri="{FF2B5EF4-FFF2-40B4-BE49-F238E27FC236}">
                      <a16:creationId xmlns:a16="http://schemas.microsoft.com/office/drawing/2014/main" id="{FC0C2332-8D25-2367-522B-0B2785B69C9C}"/>
                    </a:ext>
                  </a:extLst>
                </p14:cNvPr>
                <p14:cNvContentPartPr/>
                <p14:nvPr/>
              </p14:nvContentPartPr>
              <p14:xfrm>
                <a:off x="4007502" y="1953022"/>
                <a:ext cx="360" cy="360"/>
              </p14:xfrm>
            </p:contentPart>
          </mc:Choice>
          <mc:Fallback xmlns="">
            <p:pic>
              <p:nvPicPr>
                <p:cNvPr id="12" name="Ink 11">
                  <a:extLst>
                    <a:ext uri="{FF2B5EF4-FFF2-40B4-BE49-F238E27FC236}">
                      <a16:creationId xmlns:a16="http://schemas.microsoft.com/office/drawing/2014/main" id="{FC0C2332-8D25-2367-522B-0B2785B69C9C}"/>
                    </a:ext>
                  </a:extLst>
                </p:cNvPr>
                <p:cNvPicPr/>
                <p:nvPr/>
              </p:nvPicPr>
              <p:blipFill>
                <a:blip r:embed="rId17"/>
                <a:stretch>
                  <a:fillRect/>
                </a:stretch>
              </p:blipFill>
              <p:spPr>
                <a:xfrm>
                  <a:off x="3989862" y="18450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3" name="Ink 12">
                  <a:extLst>
                    <a:ext uri="{FF2B5EF4-FFF2-40B4-BE49-F238E27FC236}">
                      <a16:creationId xmlns:a16="http://schemas.microsoft.com/office/drawing/2014/main" id="{74CF6E8B-7DC9-F0EF-27AC-43C19241CDBF}"/>
                    </a:ext>
                  </a:extLst>
                </p14:cNvPr>
                <p14:cNvContentPartPr/>
                <p14:nvPr/>
              </p14:nvContentPartPr>
              <p14:xfrm>
                <a:off x="4007502" y="1953022"/>
                <a:ext cx="360" cy="360"/>
              </p14:xfrm>
            </p:contentPart>
          </mc:Choice>
          <mc:Fallback xmlns="">
            <p:pic>
              <p:nvPicPr>
                <p:cNvPr id="13" name="Ink 12">
                  <a:extLst>
                    <a:ext uri="{FF2B5EF4-FFF2-40B4-BE49-F238E27FC236}">
                      <a16:creationId xmlns:a16="http://schemas.microsoft.com/office/drawing/2014/main" id="{74CF6E8B-7DC9-F0EF-27AC-43C19241CDBF}"/>
                    </a:ext>
                  </a:extLst>
                </p:cNvPr>
                <p:cNvPicPr/>
                <p:nvPr/>
              </p:nvPicPr>
              <p:blipFill>
                <a:blip r:embed="rId17"/>
                <a:stretch>
                  <a:fillRect/>
                </a:stretch>
              </p:blipFill>
              <p:spPr>
                <a:xfrm>
                  <a:off x="3989862" y="1845022"/>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5" name="Ink 14">
                <a:extLst>
                  <a:ext uri="{FF2B5EF4-FFF2-40B4-BE49-F238E27FC236}">
                    <a16:creationId xmlns:a16="http://schemas.microsoft.com/office/drawing/2014/main" id="{305EAEFE-A717-993E-95DC-77F60634BE55}"/>
                  </a:ext>
                </a:extLst>
              </p14:cNvPr>
              <p14:cNvContentPartPr/>
              <p14:nvPr/>
            </p14:nvContentPartPr>
            <p14:xfrm>
              <a:off x="5520222" y="1738462"/>
              <a:ext cx="360" cy="360"/>
            </p14:xfrm>
          </p:contentPart>
        </mc:Choice>
        <mc:Fallback xmlns="">
          <p:pic>
            <p:nvPicPr>
              <p:cNvPr id="15" name="Ink 14">
                <a:extLst>
                  <a:ext uri="{FF2B5EF4-FFF2-40B4-BE49-F238E27FC236}">
                    <a16:creationId xmlns:a16="http://schemas.microsoft.com/office/drawing/2014/main" id="{305EAEFE-A717-993E-95DC-77F60634BE55}"/>
                  </a:ext>
                </a:extLst>
              </p:cNvPr>
              <p:cNvPicPr/>
              <p:nvPr/>
            </p:nvPicPr>
            <p:blipFill>
              <a:blip r:embed="rId21"/>
              <a:stretch>
                <a:fillRect/>
              </a:stretch>
            </p:blipFill>
            <p:spPr>
              <a:xfrm>
                <a:off x="5502222" y="1630822"/>
                <a:ext cx="36000" cy="216000"/>
              </a:xfrm>
              <a:prstGeom prst="rect">
                <a:avLst/>
              </a:prstGeom>
            </p:spPr>
          </p:pic>
        </mc:Fallback>
      </mc:AlternateContent>
    </p:spTree>
    <p:extLst>
      <p:ext uri="{BB962C8B-B14F-4D97-AF65-F5344CB8AC3E}">
        <p14:creationId xmlns:p14="http://schemas.microsoft.com/office/powerpoint/2010/main" val="396780737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72013-91F0-B127-0E86-225C9FEA8F6C}"/>
              </a:ext>
            </a:extLst>
          </p:cNvPr>
          <p:cNvSpPr>
            <a:spLocks noGrp="1"/>
          </p:cNvSpPr>
          <p:nvPr>
            <p:ph type="ctrTitle"/>
          </p:nvPr>
        </p:nvSpPr>
        <p:spPr/>
        <p:txBody>
          <a:bodyPr/>
          <a:lstStyle/>
          <a:p>
            <a:r>
              <a:rPr lang="en-US" dirty="0"/>
              <a:t>Thank you for listening</a:t>
            </a:r>
          </a:p>
        </p:txBody>
      </p:sp>
      <p:sp>
        <p:nvSpPr>
          <p:cNvPr id="5" name="Subtitle 4">
            <a:extLst>
              <a:ext uri="{FF2B5EF4-FFF2-40B4-BE49-F238E27FC236}">
                <a16:creationId xmlns:a16="http://schemas.microsoft.com/office/drawing/2014/main" id="{EEFDAB19-F7F0-CBD7-0393-D222DECD8408}"/>
              </a:ext>
            </a:extLst>
          </p:cNvPr>
          <p:cNvSpPr>
            <a:spLocks noGrp="1"/>
          </p:cNvSpPr>
          <p:nvPr>
            <p:ph type="subTitle" idx="1"/>
          </p:nvPr>
        </p:nvSpPr>
        <p:spPr>
          <a:xfrm>
            <a:off x="1828800" y="3886200"/>
            <a:ext cx="8534400" cy="2057400"/>
          </a:xfrm>
        </p:spPr>
        <p:txBody>
          <a:bodyPr/>
          <a:lstStyle/>
          <a:p>
            <a:r>
              <a:rPr lang="en-US"/>
              <a:t>Nguyễn Đức Anh Phúc – 20520278</a:t>
            </a:r>
          </a:p>
          <a:p>
            <a:r>
              <a:rPr lang="en-US">
                <a:solidFill>
                  <a:srgbClr val="FF0000"/>
                </a:solidFill>
              </a:rPr>
              <a:t>Huỳnh Viết Tuấn Kiệt – 20521494 </a:t>
            </a:r>
          </a:p>
          <a:p>
            <a:r>
              <a:rPr lang="en-US"/>
              <a:t>Phan Hoàng Ân – 16520017</a:t>
            </a:r>
          </a:p>
        </p:txBody>
      </p:sp>
    </p:spTree>
    <p:extLst>
      <p:ext uri="{BB962C8B-B14F-4D97-AF65-F5344CB8AC3E}">
        <p14:creationId xmlns:p14="http://schemas.microsoft.com/office/powerpoint/2010/main" val="1707238430"/>
      </p:ext>
    </p:extLst>
  </p:cSld>
  <p:clrMapOvr>
    <a:masterClrMapping/>
  </p:clrMapOvr>
  <p:transition/>
</p:sld>
</file>

<file path=ppt/theme/theme1.xml><?xml version="1.0" encoding="utf-8"?>
<a:theme xmlns:a="http://schemas.openxmlformats.org/drawingml/2006/main" name="Theme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C4DCF950-4AFF-4941-A734-9DE267AF9249}" vid="{39C48134-F52C-4F5A-B046-DBBE5F1DBD86}"/>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3021</TotalTime>
  <Words>3821</Words>
  <Application>Microsoft Office PowerPoint</Application>
  <PresentationFormat>Widescreen</PresentationFormat>
  <Paragraphs>2062</Paragraphs>
  <Slides>96</Slides>
  <Notes>26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96</vt:i4>
      </vt:variant>
    </vt:vector>
  </HeadingPairs>
  <TitlesOfParts>
    <vt:vector size="104" baseType="lpstr">
      <vt:lpstr>Arial</vt:lpstr>
      <vt:lpstr>Calibri</vt:lpstr>
      <vt:lpstr>Calibri Light</vt:lpstr>
      <vt:lpstr>Cambria Math</vt:lpstr>
      <vt:lpstr>Courier New</vt:lpstr>
      <vt:lpstr>Theme1</vt:lpstr>
      <vt:lpstr>1_Custom Design</vt:lpstr>
      <vt:lpstr>Custom Design</vt:lpstr>
      <vt:lpstr>Removing Object using Seam Carving</vt:lpstr>
      <vt:lpstr>Removing object using Seam Carving Outline</vt:lpstr>
      <vt:lpstr>Outline</vt:lpstr>
      <vt:lpstr>PowerPoint Presentation</vt:lpstr>
      <vt:lpstr>Giới thiệu Seam Carving</vt:lpstr>
      <vt:lpstr>Giới thiệu Seam Carving</vt:lpstr>
      <vt:lpstr>Giới thiệu Seam Carving</vt:lpstr>
      <vt:lpstr>Giới thiệu Seam Carving Bài toán xóa đối tượng sử dụng Seam Carving</vt:lpstr>
      <vt:lpstr>Xóa đối tượng sử dụng Seam Carving</vt:lpstr>
      <vt:lpstr>Xóa đối tượng sử dụng Seam Carving</vt:lpstr>
      <vt:lpstr>PowerPoint Presentation</vt:lpstr>
      <vt:lpstr>Phương pháp tiếp cận</vt:lpstr>
      <vt:lpstr>Phương pháp tiếp cận</vt:lpstr>
      <vt:lpstr>Phương pháp tiếp cận</vt:lpstr>
      <vt:lpstr>Phương pháp tiếp cận</vt:lpstr>
      <vt:lpstr>Phương pháp tiếp cận</vt:lpstr>
      <vt:lpstr>Xóa đối tượng sử dụng Seam Carving</vt:lpstr>
      <vt:lpstr>Phương pháp tiếp cận</vt:lpstr>
      <vt:lpstr>Phương pháp tiếp cận</vt:lpstr>
      <vt:lpstr>Phương pháp tiếp cận</vt:lpstr>
      <vt:lpstr>PowerPoint Presentation</vt:lpstr>
      <vt:lpstr>PowerPoint Presentation</vt:lpstr>
      <vt:lpstr>Sinh ảnh năng lượng</vt:lpstr>
      <vt:lpstr>Sinh ảnh năng lượng</vt:lpstr>
      <vt:lpstr>Sinh ảnh năng lượng</vt:lpstr>
      <vt:lpstr>Sinh ảnh năng lượng</vt:lpstr>
      <vt:lpstr>Sinh ảnh năng lượng</vt:lpstr>
      <vt:lpstr>PowerPoint Presentation</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Chọn đường Seam</vt:lpstr>
      <vt:lpstr>PowerPoint Presentation</vt:lpstr>
      <vt:lpstr>Xóa đường Seam</vt:lpstr>
      <vt:lpstr>Xóa đường Seam</vt:lpstr>
      <vt:lpstr>PowerPoint Presentation</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PowerPoint Presentation</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Xóa đối tượng</vt:lpstr>
      <vt:lpstr>PowerPoint Presentation</vt:lpstr>
      <vt:lpstr>Khôi phục kích thước ảnh</vt:lpstr>
      <vt:lpstr>Khôi phục kích thước ảnh</vt:lpstr>
      <vt:lpstr>PowerPoint Presentation</vt:lpstr>
      <vt:lpstr>Demo</vt:lpstr>
      <vt:lpstr>Thank you for listening</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 cc</dc:title>
  <dc:creator>Hong</dc:creator>
  <cp:lastModifiedBy>Huỳnh Viết Tuấn Kiệt</cp:lastModifiedBy>
  <cp:revision>2008</cp:revision>
  <cp:lastPrinted>2013-08-30T01:32:34Z</cp:lastPrinted>
  <dcterms:created xsi:type="dcterms:W3CDTF">2008-06-14T04:13:27Z</dcterms:created>
  <dcterms:modified xsi:type="dcterms:W3CDTF">2022-06-28T11:54:12Z</dcterms:modified>
</cp:coreProperties>
</file>